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8.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4" r:id="rId3"/>
    <p:sldId id="293" r:id="rId4"/>
    <p:sldId id="286" r:id="rId5"/>
    <p:sldId id="292" r:id="rId6"/>
    <p:sldId id="287" r:id="rId7"/>
    <p:sldId id="283" r:id="rId8"/>
    <p:sldId id="284" r:id="rId9"/>
    <p:sldId id="288" r:id="rId10"/>
    <p:sldId id="289" r:id="rId11"/>
    <p:sldId id="290" r:id="rId12"/>
    <p:sldId id="291" r:id="rId13"/>
    <p:sldId id="29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01"/>
    <p:restoredTop sz="96327"/>
  </p:normalViewPr>
  <p:slideViewPr>
    <p:cSldViewPr>
      <p:cViewPr varScale="1">
        <p:scale>
          <a:sx n="91" d="100"/>
          <a:sy n="91" d="100"/>
        </p:scale>
        <p:origin x="17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3.png"/><Relationship Id="rId6" Type="http://schemas.openxmlformats.org/officeDocument/2006/relationships/image" Target="../media/image20.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3.png"/><Relationship Id="rId6" Type="http://schemas.openxmlformats.org/officeDocument/2006/relationships/image" Target="../media/image20.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A9C186-7469-1D4D-8DE5-12C255BB644D}"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fr-FR"/>
        </a:p>
      </dgm:t>
    </dgm:pt>
    <dgm:pt modelId="{7E2A5CDB-08C3-0245-9502-8DE608BD4BD7}">
      <dgm:prSet/>
      <dgm:spPr/>
      <dgm:t>
        <a:bodyPr/>
        <a:lstStyle/>
        <a:p>
          <a:pPr>
            <a:lnSpc>
              <a:spcPct val="100000"/>
            </a:lnSpc>
            <a:defRPr b="1"/>
          </a:pPr>
          <a:r>
            <a:rPr lang="fr-FR" dirty="0"/>
            <a:t>Deux rencontres ont eu lieu sur l’harmonisation de l’usage du territoire de trappe (TP) avec la FTGQ et le MFFP</a:t>
          </a:r>
        </a:p>
      </dgm:t>
    </dgm:pt>
    <dgm:pt modelId="{94E5999A-8650-7843-8642-DC1C23C74068}" type="parTrans" cxnId="{0757F74D-570B-0A4F-B5F8-396924D0B8D8}">
      <dgm:prSet/>
      <dgm:spPr/>
      <dgm:t>
        <a:bodyPr/>
        <a:lstStyle/>
        <a:p>
          <a:endParaRPr lang="fr-FR"/>
        </a:p>
      </dgm:t>
    </dgm:pt>
    <dgm:pt modelId="{A0EAEE76-63E5-F941-AABA-BB16D2374569}" type="sibTrans" cxnId="{0757F74D-570B-0A4F-B5F8-396924D0B8D8}">
      <dgm:prSet/>
      <dgm:spPr/>
      <dgm:t>
        <a:bodyPr/>
        <a:lstStyle/>
        <a:p>
          <a:endParaRPr lang="fr-FR"/>
        </a:p>
      </dgm:t>
    </dgm:pt>
    <dgm:pt modelId="{33CBB9F6-EBF4-414E-B6CF-AE5CD443D842}">
      <dgm:prSet/>
      <dgm:spPr/>
      <dgm:t>
        <a:bodyPr/>
        <a:lstStyle/>
        <a:p>
          <a:pPr>
            <a:lnSpc>
              <a:spcPct val="100000"/>
            </a:lnSpc>
          </a:pPr>
          <a:r>
            <a:rPr lang="fr-CA" dirty="0"/>
            <a:t>Trois (3) territoires structurés ciblés soit la réserve faunique de Papineau-Labelle et de Rouge-</a:t>
          </a:r>
          <a:r>
            <a:rPr lang="fr-CA" dirty="0" err="1"/>
            <a:t>Matawin</a:t>
          </a:r>
          <a:r>
            <a:rPr lang="fr-CA" dirty="0"/>
            <a:t> ainsi que la Zec </a:t>
          </a:r>
          <a:r>
            <a:rPr lang="fr-CA" dirty="0" err="1"/>
            <a:t>Batiscan</a:t>
          </a:r>
          <a:r>
            <a:rPr lang="fr-CA" dirty="0"/>
            <a:t>-Nelson</a:t>
          </a:r>
        </a:p>
      </dgm:t>
    </dgm:pt>
    <dgm:pt modelId="{B2E01D77-5707-D944-BC18-05E1F2E0319B}" type="parTrans" cxnId="{E3BD1937-F4AB-8B46-B159-7502C90DD15C}">
      <dgm:prSet/>
      <dgm:spPr/>
      <dgm:t>
        <a:bodyPr/>
        <a:lstStyle/>
        <a:p>
          <a:endParaRPr lang="fr-CA"/>
        </a:p>
      </dgm:t>
    </dgm:pt>
    <dgm:pt modelId="{EB01F145-9646-474B-8075-A3C9CD633E66}" type="sibTrans" cxnId="{E3BD1937-F4AB-8B46-B159-7502C90DD15C}">
      <dgm:prSet/>
      <dgm:spPr/>
      <dgm:t>
        <a:bodyPr/>
        <a:lstStyle/>
        <a:p>
          <a:endParaRPr lang="fr-CA"/>
        </a:p>
      </dgm:t>
    </dgm:pt>
    <dgm:pt modelId="{AF756C84-2478-544B-97A0-8A0D72C7AEA4}">
      <dgm:prSet/>
      <dgm:spPr/>
      <dgm:t>
        <a:bodyPr/>
        <a:lstStyle/>
        <a:p>
          <a:pPr>
            <a:lnSpc>
              <a:spcPct val="100000"/>
            </a:lnSpc>
            <a:defRPr b="1"/>
          </a:pPr>
          <a:r>
            <a:rPr lang="fr-CA" dirty="0"/>
            <a:t>Rencontre avec le MFFP sur les chiens de chasse</a:t>
          </a:r>
        </a:p>
      </dgm:t>
    </dgm:pt>
    <dgm:pt modelId="{35A02026-A7ED-0449-8E91-8DE93FDA4E60}" type="parTrans" cxnId="{C6E58105-6711-F947-B2CD-F380DEE6EC1B}">
      <dgm:prSet/>
      <dgm:spPr/>
      <dgm:t>
        <a:bodyPr/>
        <a:lstStyle/>
        <a:p>
          <a:endParaRPr lang="fr-CA"/>
        </a:p>
      </dgm:t>
    </dgm:pt>
    <dgm:pt modelId="{11D56CA0-7C26-8448-98B7-48A58E3B9B5D}" type="sibTrans" cxnId="{C6E58105-6711-F947-B2CD-F380DEE6EC1B}">
      <dgm:prSet/>
      <dgm:spPr/>
      <dgm:t>
        <a:bodyPr/>
        <a:lstStyle/>
        <a:p>
          <a:endParaRPr lang="fr-CA"/>
        </a:p>
      </dgm:t>
    </dgm:pt>
    <dgm:pt modelId="{02A63937-2C9D-6143-86EF-EA343A6D47B2}">
      <dgm:prSet/>
      <dgm:spPr/>
      <dgm:t>
        <a:bodyPr/>
        <a:lstStyle/>
        <a:p>
          <a:pPr>
            <a:lnSpc>
              <a:spcPct val="100000"/>
            </a:lnSpc>
          </a:pPr>
          <a:r>
            <a:rPr lang="fr-CA" dirty="0"/>
            <a:t>Chiens courants: Le MFFP a peu d'ouverture à permettre la chasse à l’ours avec des chiens à court terme</a:t>
          </a:r>
        </a:p>
      </dgm:t>
    </dgm:pt>
    <dgm:pt modelId="{429F962D-B1B8-2143-9AE3-BC0D209A8FC9}" type="parTrans" cxnId="{A644031A-4DEE-2145-88A0-827018BD7A67}">
      <dgm:prSet/>
      <dgm:spPr/>
      <dgm:t>
        <a:bodyPr/>
        <a:lstStyle/>
        <a:p>
          <a:endParaRPr lang="fr-CA"/>
        </a:p>
      </dgm:t>
    </dgm:pt>
    <dgm:pt modelId="{0DD1A6E7-DC88-AF49-A0EF-6C2CA31D7659}" type="sibTrans" cxnId="{A644031A-4DEE-2145-88A0-827018BD7A67}">
      <dgm:prSet/>
      <dgm:spPr/>
      <dgm:t>
        <a:bodyPr/>
        <a:lstStyle/>
        <a:p>
          <a:endParaRPr lang="fr-CA"/>
        </a:p>
      </dgm:t>
    </dgm:pt>
    <dgm:pt modelId="{3E10FC79-BB3D-1E43-9D78-F8CE455BC029}">
      <dgm:prSet/>
      <dgm:spPr/>
      <dgm:t>
        <a:bodyPr/>
        <a:lstStyle/>
        <a:p>
          <a:pPr>
            <a:lnSpc>
              <a:spcPct val="100000"/>
            </a:lnSpc>
          </a:pPr>
          <a:r>
            <a:rPr lang="fr-CA" dirty="0"/>
            <a:t>Chiens de chasse: Le MFFP est ouvert à l'idée de permettre la chasse aux dindons sauvages à l'automne avec des chiens</a:t>
          </a:r>
        </a:p>
      </dgm:t>
    </dgm:pt>
    <dgm:pt modelId="{53F5AA28-141A-3047-A5C7-EB563E12307E}" type="parTrans" cxnId="{B5D2582E-9B8D-A848-91E5-F69B88C8B648}">
      <dgm:prSet/>
      <dgm:spPr/>
      <dgm:t>
        <a:bodyPr/>
        <a:lstStyle/>
        <a:p>
          <a:endParaRPr lang="fr-CA"/>
        </a:p>
      </dgm:t>
    </dgm:pt>
    <dgm:pt modelId="{E4BF4ED1-FE44-F145-97C6-5EC36A04FEB3}" type="sibTrans" cxnId="{B5D2582E-9B8D-A848-91E5-F69B88C8B648}">
      <dgm:prSet/>
      <dgm:spPr/>
      <dgm:t>
        <a:bodyPr/>
        <a:lstStyle/>
        <a:p>
          <a:endParaRPr lang="fr-CA"/>
        </a:p>
      </dgm:t>
    </dgm:pt>
    <dgm:pt modelId="{CB0F11A6-972F-A14B-903D-4CED2442E3C3}">
      <dgm:prSet/>
      <dgm:spPr/>
      <dgm:t>
        <a:bodyPr/>
        <a:lstStyle/>
        <a:p>
          <a:pPr>
            <a:lnSpc>
              <a:spcPct val="100000"/>
            </a:lnSpc>
          </a:pPr>
          <a:r>
            <a:rPr lang="fr-CA" dirty="0"/>
            <a:t>Les trois (3) associations de trappeurs ont accepté de participer au projet. Le MFFP doit nous revenir d’ici la fin mars avec une proposition. </a:t>
          </a:r>
        </a:p>
      </dgm:t>
    </dgm:pt>
    <dgm:pt modelId="{CB0324AE-CD31-444C-A147-2CBE21F049AB}" type="parTrans" cxnId="{79670A44-939A-F24A-8E7F-8B0940FDDC24}">
      <dgm:prSet/>
      <dgm:spPr/>
      <dgm:t>
        <a:bodyPr/>
        <a:lstStyle/>
        <a:p>
          <a:endParaRPr lang="fr-CA"/>
        </a:p>
      </dgm:t>
    </dgm:pt>
    <dgm:pt modelId="{D11C6D9A-EC86-AB47-BB6D-AC39DD1733F9}" type="sibTrans" cxnId="{79670A44-939A-F24A-8E7F-8B0940FDDC24}">
      <dgm:prSet/>
      <dgm:spPr/>
      <dgm:t>
        <a:bodyPr/>
        <a:lstStyle/>
        <a:p>
          <a:endParaRPr lang="fr-CA"/>
        </a:p>
      </dgm:t>
    </dgm:pt>
    <dgm:pt modelId="{7ECFA079-5E8B-42F9-A43F-50EA018C6617}" type="pres">
      <dgm:prSet presAssocID="{1CA9C186-7469-1D4D-8DE5-12C255BB644D}" presName="root" presStyleCnt="0">
        <dgm:presLayoutVars>
          <dgm:dir/>
          <dgm:resizeHandles val="exact"/>
        </dgm:presLayoutVars>
      </dgm:prSet>
      <dgm:spPr/>
      <dgm:t>
        <a:bodyPr/>
        <a:lstStyle/>
        <a:p>
          <a:endParaRPr lang="fr-FR"/>
        </a:p>
      </dgm:t>
    </dgm:pt>
    <dgm:pt modelId="{58C043B1-9E36-419E-8F16-ED81F1152A33}" type="pres">
      <dgm:prSet presAssocID="{7E2A5CDB-08C3-0245-9502-8DE608BD4BD7}" presName="compNode" presStyleCnt="0"/>
      <dgm:spPr/>
    </dgm:pt>
    <dgm:pt modelId="{871DB100-8FE3-4BC3-9530-CC17DDEE9F70}" type="pres">
      <dgm:prSet presAssocID="{7E2A5CDB-08C3-0245-9502-8DE608BD4BD7}"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fr-FR"/>
        </a:p>
      </dgm:t>
      <dgm:extLst>
        <a:ext uri="{E40237B7-FDA0-4F09-8148-C483321AD2D9}">
          <dgm14:cNvPr xmlns:dgm14="http://schemas.microsoft.com/office/drawing/2010/diagram" id="0" name="" descr="Presentation with Checklist"/>
        </a:ext>
      </dgm:extLst>
    </dgm:pt>
    <dgm:pt modelId="{D136DE9A-C60D-496A-A026-50E77701D37B}" type="pres">
      <dgm:prSet presAssocID="{7E2A5CDB-08C3-0245-9502-8DE608BD4BD7}" presName="iconSpace" presStyleCnt="0"/>
      <dgm:spPr/>
    </dgm:pt>
    <dgm:pt modelId="{DB10C3FB-C7A6-4FCB-B6DD-18EBBCADC6AD}" type="pres">
      <dgm:prSet presAssocID="{7E2A5CDB-08C3-0245-9502-8DE608BD4BD7}" presName="parTx" presStyleLbl="revTx" presStyleIdx="0" presStyleCnt="4">
        <dgm:presLayoutVars>
          <dgm:chMax val="0"/>
          <dgm:chPref val="0"/>
        </dgm:presLayoutVars>
      </dgm:prSet>
      <dgm:spPr/>
      <dgm:t>
        <a:bodyPr/>
        <a:lstStyle/>
        <a:p>
          <a:endParaRPr lang="fr-FR"/>
        </a:p>
      </dgm:t>
    </dgm:pt>
    <dgm:pt modelId="{A349E7B5-70C2-4258-BA20-92AE4B328619}" type="pres">
      <dgm:prSet presAssocID="{7E2A5CDB-08C3-0245-9502-8DE608BD4BD7}" presName="txSpace" presStyleCnt="0"/>
      <dgm:spPr/>
    </dgm:pt>
    <dgm:pt modelId="{04947C6E-591F-42EE-859B-AD3113BFA255}" type="pres">
      <dgm:prSet presAssocID="{7E2A5CDB-08C3-0245-9502-8DE608BD4BD7}" presName="desTx" presStyleLbl="revTx" presStyleIdx="1" presStyleCnt="4">
        <dgm:presLayoutVars/>
      </dgm:prSet>
      <dgm:spPr/>
      <dgm:t>
        <a:bodyPr/>
        <a:lstStyle/>
        <a:p>
          <a:endParaRPr lang="fr-FR"/>
        </a:p>
      </dgm:t>
    </dgm:pt>
    <dgm:pt modelId="{01A77615-C18E-4743-A911-B5E2F1AD47B6}" type="pres">
      <dgm:prSet presAssocID="{A0EAEE76-63E5-F941-AABA-BB16D2374569}" presName="sibTrans" presStyleCnt="0"/>
      <dgm:spPr/>
    </dgm:pt>
    <dgm:pt modelId="{041B3145-C53E-40B7-9B1F-A6508D9E2D5D}" type="pres">
      <dgm:prSet presAssocID="{AF756C84-2478-544B-97A0-8A0D72C7AEA4}" presName="compNode" presStyleCnt="0"/>
      <dgm:spPr/>
    </dgm:pt>
    <dgm:pt modelId="{7162DC16-60A2-468C-B231-8066FE273608}" type="pres">
      <dgm:prSet presAssocID="{AF756C84-2478-544B-97A0-8A0D72C7AEA4}"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fr-FR"/>
        </a:p>
      </dgm:t>
      <dgm:extLst>
        <a:ext uri="{E40237B7-FDA0-4F09-8148-C483321AD2D9}">
          <dgm14:cNvPr xmlns:dgm14="http://schemas.microsoft.com/office/drawing/2010/diagram" id="0" name="" descr="Paw Prints"/>
        </a:ext>
      </dgm:extLst>
    </dgm:pt>
    <dgm:pt modelId="{5F1607ED-9E39-4DA7-9724-D61B21EBF5CE}" type="pres">
      <dgm:prSet presAssocID="{AF756C84-2478-544B-97A0-8A0D72C7AEA4}" presName="iconSpace" presStyleCnt="0"/>
      <dgm:spPr/>
    </dgm:pt>
    <dgm:pt modelId="{7610CF36-E886-4C35-99CE-63DD957E3B68}" type="pres">
      <dgm:prSet presAssocID="{AF756C84-2478-544B-97A0-8A0D72C7AEA4}" presName="parTx" presStyleLbl="revTx" presStyleIdx="2" presStyleCnt="4">
        <dgm:presLayoutVars>
          <dgm:chMax val="0"/>
          <dgm:chPref val="0"/>
        </dgm:presLayoutVars>
      </dgm:prSet>
      <dgm:spPr/>
      <dgm:t>
        <a:bodyPr/>
        <a:lstStyle/>
        <a:p>
          <a:endParaRPr lang="fr-FR"/>
        </a:p>
      </dgm:t>
    </dgm:pt>
    <dgm:pt modelId="{FF3367B7-2319-4351-B0BB-588C2E509727}" type="pres">
      <dgm:prSet presAssocID="{AF756C84-2478-544B-97A0-8A0D72C7AEA4}" presName="txSpace" presStyleCnt="0"/>
      <dgm:spPr/>
    </dgm:pt>
    <dgm:pt modelId="{A04216BE-80C5-40C8-97F4-07835181C933}" type="pres">
      <dgm:prSet presAssocID="{AF756C84-2478-544B-97A0-8A0D72C7AEA4}" presName="desTx" presStyleLbl="revTx" presStyleIdx="3" presStyleCnt="4">
        <dgm:presLayoutVars/>
      </dgm:prSet>
      <dgm:spPr/>
      <dgm:t>
        <a:bodyPr/>
        <a:lstStyle/>
        <a:p>
          <a:endParaRPr lang="fr-FR"/>
        </a:p>
      </dgm:t>
    </dgm:pt>
  </dgm:ptLst>
  <dgm:cxnLst>
    <dgm:cxn modelId="{C334D9F0-8127-0E4F-877F-397D9EE59EE0}" type="presOf" srcId="{1CA9C186-7469-1D4D-8DE5-12C255BB644D}" destId="{7ECFA079-5E8B-42F9-A43F-50EA018C6617}" srcOrd="0" destOrd="0" presId="urn:microsoft.com/office/officeart/2018/2/layout/IconLabelDescriptionList"/>
    <dgm:cxn modelId="{51EE6C2C-4216-4942-98DC-1669933631A3}" type="presOf" srcId="{AF756C84-2478-544B-97A0-8A0D72C7AEA4}" destId="{7610CF36-E886-4C35-99CE-63DD957E3B68}" srcOrd="0" destOrd="0" presId="urn:microsoft.com/office/officeart/2018/2/layout/IconLabelDescriptionList"/>
    <dgm:cxn modelId="{0757F74D-570B-0A4F-B5F8-396924D0B8D8}" srcId="{1CA9C186-7469-1D4D-8DE5-12C255BB644D}" destId="{7E2A5CDB-08C3-0245-9502-8DE608BD4BD7}" srcOrd="0" destOrd="0" parTransId="{94E5999A-8650-7843-8642-DC1C23C74068}" sibTransId="{A0EAEE76-63E5-F941-AABA-BB16D2374569}"/>
    <dgm:cxn modelId="{4E067F55-2D40-E54D-B73B-D06C8B52AC55}" type="presOf" srcId="{CB0F11A6-972F-A14B-903D-4CED2442E3C3}" destId="{04947C6E-591F-42EE-859B-AD3113BFA255}" srcOrd="0" destOrd="1" presId="urn:microsoft.com/office/officeart/2018/2/layout/IconLabelDescriptionList"/>
    <dgm:cxn modelId="{ADFACA40-05F5-2B45-A453-66FAB8EC01A1}" type="presOf" srcId="{7E2A5CDB-08C3-0245-9502-8DE608BD4BD7}" destId="{DB10C3FB-C7A6-4FCB-B6DD-18EBBCADC6AD}" srcOrd="0" destOrd="0" presId="urn:microsoft.com/office/officeart/2018/2/layout/IconLabelDescriptionList"/>
    <dgm:cxn modelId="{7511B7A6-217D-8842-B1AF-52DC0E7CA341}" type="presOf" srcId="{33CBB9F6-EBF4-414E-B6CF-AE5CD443D842}" destId="{04947C6E-591F-42EE-859B-AD3113BFA255}" srcOrd="0" destOrd="0" presId="urn:microsoft.com/office/officeart/2018/2/layout/IconLabelDescriptionList"/>
    <dgm:cxn modelId="{79670A44-939A-F24A-8E7F-8B0940FDDC24}" srcId="{7E2A5CDB-08C3-0245-9502-8DE608BD4BD7}" destId="{CB0F11A6-972F-A14B-903D-4CED2442E3C3}" srcOrd="1" destOrd="0" parTransId="{CB0324AE-CD31-444C-A147-2CBE21F049AB}" sibTransId="{D11C6D9A-EC86-AB47-BB6D-AC39DD1733F9}"/>
    <dgm:cxn modelId="{1BA1B21C-1F09-2A4A-87A7-C1A45B7588FD}" type="presOf" srcId="{02A63937-2C9D-6143-86EF-EA343A6D47B2}" destId="{A04216BE-80C5-40C8-97F4-07835181C933}" srcOrd="0" destOrd="0" presId="urn:microsoft.com/office/officeart/2018/2/layout/IconLabelDescriptionList"/>
    <dgm:cxn modelId="{E3BD1937-F4AB-8B46-B159-7502C90DD15C}" srcId="{7E2A5CDB-08C3-0245-9502-8DE608BD4BD7}" destId="{33CBB9F6-EBF4-414E-B6CF-AE5CD443D842}" srcOrd="0" destOrd="0" parTransId="{B2E01D77-5707-D944-BC18-05E1F2E0319B}" sibTransId="{EB01F145-9646-474B-8075-A3C9CD633E66}"/>
    <dgm:cxn modelId="{C6E58105-6711-F947-B2CD-F380DEE6EC1B}" srcId="{1CA9C186-7469-1D4D-8DE5-12C255BB644D}" destId="{AF756C84-2478-544B-97A0-8A0D72C7AEA4}" srcOrd="1" destOrd="0" parTransId="{35A02026-A7ED-0449-8E91-8DE93FDA4E60}" sibTransId="{11D56CA0-7C26-8448-98B7-48A58E3B9B5D}"/>
    <dgm:cxn modelId="{64A8E665-4775-4441-AFE8-C2FC1D06B7CA}" type="presOf" srcId="{3E10FC79-BB3D-1E43-9D78-F8CE455BC029}" destId="{A04216BE-80C5-40C8-97F4-07835181C933}" srcOrd="0" destOrd="1" presId="urn:microsoft.com/office/officeart/2018/2/layout/IconLabelDescriptionList"/>
    <dgm:cxn modelId="{B5D2582E-9B8D-A848-91E5-F69B88C8B648}" srcId="{AF756C84-2478-544B-97A0-8A0D72C7AEA4}" destId="{3E10FC79-BB3D-1E43-9D78-F8CE455BC029}" srcOrd="1" destOrd="0" parTransId="{53F5AA28-141A-3047-A5C7-EB563E12307E}" sibTransId="{E4BF4ED1-FE44-F145-97C6-5EC36A04FEB3}"/>
    <dgm:cxn modelId="{A644031A-4DEE-2145-88A0-827018BD7A67}" srcId="{AF756C84-2478-544B-97A0-8A0D72C7AEA4}" destId="{02A63937-2C9D-6143-86EF-EA343A6D47B2}" srcOrd="0" destOrd="0" parTransId="{429F962D-B1B8-2143-9AE3-BC0D209A8FC9}" sibTransId="{0DD1A6E7-DC88-AF49-A0EF-6C2CA31D7659}"/>
    <dgm:cxn modelId="{1E53F193-3564-984A-AE83-8F93BB7B1931}" type="presParOf" srcId="{7ECFA079-5E8B-42F9-A43F-50EA018C6617}" destId="{58C043B1-9E36-419E-8F16-ED81F1152A33}" srcOrd="0" destOrd="0" presId="urn:microsoft.com/office/officeart/2018/2/layout/IconLabelDescriptionList"/>
    <dgm:cxn modelId="{FD5A3A6A-37F2-804F-8788-FCE45D7A2128}" type="presParOf" srcId="{58C043B1-9E36-419E-8F16-ED81F1152A33}" destId="{871DB100-8FE3-4BC3-9530-CC17DDEE9F70}" srcOrd="0" destOrd="0" presId="urn:microsoft.com/office/officeart/2018/2/layout/IconLabelDescriptionList"/>
    <dgm:cxn modelId="{E68E62EE-CFCD-A445-B1DD-0E1FD1CC4058}" type="presParOf" srcId="{58C043B1-9E36-419E-8F16-ED81F1152A33}" destId="{D136DE9A-C60D-496A-A026-50E77701D37B}" srcOrd="1" destOrd="0" presId="urn:microsoft.com/office/officeart/2018/2/layout/IconLabelDescriptionList"/>
    <dgm:cxn modelId="{9DA336C4-B27F-CC46-B2B0-83EFF9002AD2}" type="presParOf" srcId="{58C043B1-9E36-419E-8F16-ED81F1152A33}" destId="{DB10C3FB-C7A6-4FCB-B6DD-18EBBCADC6AD}" srcOrd="2" destOrd="0" presId="urn:microsoft.com/office/officeart/2018/2/layout/IconLabelDescriptionList"/>
    <dgm:cxn modelId="{5D234FAE-6EE2-7A4B-8E9D-3CB6FC932FB5}" type="presParOf" srcId="{58C043B1-9E36-419E-8F16-ED81F1152A33}" destId="{A349E7B5-70C2-4258-BA20-92AE4B328619}" srcOrd="3" destOrd="0" presId="urn:microsoft.com/office/officeart/2018/2/layout/IconLabelDescriptionList"/>
    <dgm:cxn modelId="{A9771B2B-4C79-E249-87A3-CF7CE34D564F}" type="presParOf" srcId="{58C043B1-9E36-419E-8F16-ED81F1152A33}" destId="{04947C6E-591F-42EE-859B-AD3113BFA255}" srcOrd="4" destOrd="0" presId="urn:microsoft.com/office/officeart/2018/2/layout/IconLabelDescriptionList"/>
    <dgm:cxn modelId="{051A010E-928B-B74B-9E79-C4D93552E33A}" type="presParOf" srcId="{7ECFA079-5E8B-42F9-A43F-50EA018C6617}" destId="{01A77615-C18E-4743-A911-B5E2F1AD47B6}" srcOrd="1" destOrd="0" presId="urn:microsoft.com/office/officeart/2018/2/layout/IconLabelDescriptionList"/>
    <dgm:cxn modelId="{18167EC5-B025-7940-A875-56B50A8EB76A}" type="presParOf" srcId="{7ECFA079-5E8B-42F9-A43F-50EA018C6617}" destId="{041B3145-C53E-40B7-9B1F-A6508D9E2D5D}" srcOrd="2" destOrd="0" presId="urn:microsoft.com/office/officeart/2018/2/layout/IconLabelDescriptionList"/>
    <dgm:cxn modelId="{AA81CE26-4A53-A04C-8C12-5A7A647A1BBC}" type="presParOf" srcId="{041B3145-C53E-40B7-9B1F-A6508D9E2D5D}" destId="{7162DC16-60A2-468C-B231-8066FE273608}" srcOrd="0" destOrd="0" presId="urn:microsoft.com/office/officeart/2018/2/layout/IconLabelDescriptionList"/>
    <dgm:cxn modelId="{EB952303-82CF-4844-8EAD-BD98EC1161C4}" type="presParOf" srcId="{041B3145-C53E-40B7-9B1F-A6508D9E2D5D}" destId="{5F1607ED-9E39-4DA7-9724-D61B21EBF5CE}" srcOrd="1" destOrd="0" presId="urn:microsoft.com/office/officeart/2018/2/layout/IconLabelDescriptionList"/>
    <dgm:cxn modelId="{05370B8E-CA33-2646-BCBA-8734A53DF03E}" type="presParOf" srcId="{041B3145-C53E-40B7-9B1F-A6508D9E2D5D}" destId="{7610CF36-E886-4C35-99CE-63DD957E3B68}" srcOrd="2" destOrd="0" presId="urn:microsoft.com/office/officeart/2018/2/layout/IconLabelDescriptionList"/>
    <dgm:cxn modelId="{FE643F91-3614-9E49-B127-01527D68BC8E}" type="presParOf" srcId="{041B3145-C53E-40B7-9B1F-A6508D9E2D5D}" destId="{FF3367B7-2319-4351-B0BB-588C2E509727}" srcOrd="3" destOrd="0" presId="urn:microsoft.com/office/officeart/2018/2/layout/IconLabelDescriptionList"/>
    <dgm:cxn modelId="{51468759-9AEF-5341-981A-B88467E99D92}" type="presParOf" srcId="{041B3145-C53E-40B7-9B1F-A6508D9E2D5D}" destId="{A04216BE-80C5-40C8-97F4-07835181C933}" srcOrd="4" destOrd="0" presId="urn:microsoft.com/office/officeart/2018/2/layout/IconLabelDescri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A9C186-7469-1D4D-8DE5-12C255BB644D}"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fr-FR"/>
        </a:p>
      </dgm:t>
    </dgm:pt>
    <dgm:pt modelId="{7E2A5CDB-08C3-0245-9502-8DE608BD4BD7}">
      <dgm:prSet/>
      <dgm:spPr/>
      <dgm:t>
        <a:bodyPr/>
        <a:lstStyle/>
        <a:p>
          <a:r>
            <a:rPr lang="fr-FR" dirty="0"/>
            <a:t>Rencontre avec Zec Québec pour une campagne de sensibilisation sur le partage du territoire</a:t>
          </a:r>
        </a:p>
      </dgm:t>
    </dgm:pt>
    <dgm:pt modelId="{94E5999A-8650-7843-8642-DC1C23C74068}" type="parTrans" cxnId="{0757F74D-570B-0A4F-B5F8-396924D0B8D8}">
      <dgm:prSet/>
      <dgm:spPr/>
      <dgm:t>
        <a:bodyPr/>
        <a:lstStyle/>
        <a:p>
          <a:endParaRPr lang="fr-FR"/>
        </a:p>
      </dgm:t>
    </dgm:pt>
    <dgm:pt modelId="{A0EAEE76-63E5-F941-AABA-BB16D2374569}" type="sibTrans" cxnId="{0757F74D-570B-0A4F-B5F8-396924D0B8D8}">
      <dgm:prSet/>
      <dgm:spPr/>
      <dgm:t>
        <a:bodyPr/>
        <a:lstStyle/>
        <a:p>
          <a:endParaRPr lang="fr-FR"/>
        </a:p>
      </dgm:t>
    </dgm:pt>
    <dgm:pt modelId="{8A2B6DFE-F6CD-CB44-95E0-9DFEF7836450}">
      <dgm:prSet/>
      <dgm:spPr/>
      <dgm:t>
        <a:bodyPr/>
        <a:lstStyle/>
        <a:p>
          <a:r>
            <a:rPr lang="fr-CA" dirty="0"/>
            <a:t>Le conseil d’administration de Zec Québec a approuvé le projet et les équipes de travail pour l’élaboration d’un plan de communication (ex: vidéo, affiches, etc.)</a:t>
          </a:r>
        </a:p>
      </dgm:t>
    </dgm:pt>
    <dgm:pt modelId="{DA162491-B031-8148-971B-85A23E3301B4}" type="parTrans" cxnId="{6CB4594B-B585-3D41-B642-F625054C5EF9}">
      <dgm:prSet/>
      <dgm:spPr/>
      <dgm:t>
        <a:bodyPr/>
        <a:lstStyle/>
        <a:p>
          <a:endParaRPr lang="fr-CA"/>
        </a:p>
      </dgm:t>
    </dgm:pt>
    <dgm:pt modelId="{30F2EC18-F251-FC4E-9195-3E2CA3227558}" type="sibTrans" cxnId="{6CB4594B-B585-3D41-B642-F625054C5EF9}">
      <dgm:prSet/>
      <dgm:spPr/>
      <dgm:t>
        <a:bodyPr/>
        <a:lstStyle/>
        <a:p>
          <a:endParaRPr lang="fr-CA"/>
        </a:p>
      </dgm:t>
    </dgm:pt>
    <dgm:pt modelId="{41849B25-1E5B-0246-AD9E-62DF9E9E3272}">
      <dgm:prSet/>
      <dgm:spPr/>
      <dgm:t>
        <a:bodyPr/>
        <a:lstStyle/>
        <a:p>
          <a:r>
            <a:rPr lang="fr-CA" dirty="0"/>
            <a:t>Rencontre avec le MFFP sur les chiens de sang</a:t>
          </a:r>
        </a:p>
      </dgm:t>
    </dgm:pt>
    <dgm:pt modelId="{1E551B74-41CA-D344-AD87-47C90190B613}" type="parTrans" cxnId="{ED158DEB-E758-C947-B5F7-08AECA90D323}">
      <dgm:prSet/>
      <dgm:spPr/>
      <dgm:t>
        <a:bodyPr/>
        <a:lstStyle/>
        <a:p>
          <a:endParaRPr lang="fr-CA"/>
        </a:p>
      </dgm:t>
    </dgm:pt>
    <dgm:pt modelId="{F02C75E0-432C-B14D-8F8E-583256FE5727}" type="sibTrans" cxnId="{ED158DEB-E758-C947-B5F7-08AECA90D323}">
      <dgm:prSet/>
      <dgm:spPr/>
      <dgm:t>
        <a:bodyPr/>
        <a:lstStyle/>
        <a:p>
          <a:endParaRPr lang="fr-CA"/>
        </a:p>
      </dgm:t>
    </dgm:pt>
    <dgm:pt modelId="{02F49C27-4402-F947-B607-0A9FF810D9E3}">
      <dgm:prSet/>
      <dgm:spPr/>
      <dgm:t>
        <a:bodyPr/>
        <a:lstStyle/>
        <a:p>
          <a:r>
            <a:rPr lang="fr-CA" dirty="0"/>
            <a:t>Un projet expérimental a eu lieu à l’automne dernier dans la région du bas St-Laurent pour permettre à certains conducteurs de chiens de sang d’abattre le gibier blessé à l’aide d’une arme blanche (pas d’arme à feu permise)</a:t>
          </a:r>
        </a:p>
      </dgm:t>
    </dgm:pt>
    <dgm:pt modelId="{80CCC47A-8370-804B-A878-9FDCF470D92F}" type="parTrans" cxnId="{2244A49B-D407-4243-BD9A-DE4FA3D7A6AD}">
      <dgm:prSet/>
      <dgm:spPr/>
      <dgm:t>
        <a:bodyPr/>
        <a:lstStyle/>
        <a:p>
          <a:endParaRPr lang="fr-CA"/>
        </a:p>
      </dgm:t>
    </dgm:pt>
    <dgm:pt modelId="{9C7534A3-F8CF-8E4B-BB6B-45A019AFA316}" type="sibTrans" cxnId="{2244A49B-D407-4243-BD9A-DE4FA3D7A6AD}">
      <dgm:prSet/>
      <dgm:spPr/>
      <dgm:t>
        <a:bodyPr/>
        <a:lstStyle/>
        <a:p>
          <a:endParaRPr lang="fr-CA"/>
        </a:p>
      </dgm:t>
    </dgm:pt>
    <dgm:pt modelId="{2EC3C51B-6A92-AC4D-BA95-CD2621106575}">
      <dgm:prSet/>
      <dgm:spPr/>
      <dgm:t>
        <a:bodyPr/>
        <a:lstStyle/>
        <a:p>
          <a:r>
            <a:rPr lang="fr-CA" dirty="0"/>
            <a:t>Les équipes sont déjà au travail pour mettre en place la campagne de sensibilisation pour l’automne prochain. </a:t>
          </a:r>
        </a:p>
      </dgm:t>
    </dgm:pt>
    <dgm:pt modelId="{BEF9352A-845C-0A49-835C-17D400DEF1E4}" type="parTrans" cxnId="{AE603C14-4984-7343-9E70-6767B4FF5E90}">
      <dgm:prSet/>
      <dgm:spPr/>
      <dgm:t>
        <a:bodyPr/>
        <a:lstStyle/>
        <a:p>
          <a:endParaRPr lang="fr-CA"/>
        </a:p>
      </dgm:t>
    </dgm:pt>
    <dgm:pt modelId="{7C3D9AEB-835C-434B-8D78-630B09E56BDE}" type="sibTrans" cxnId="{AE603C14-4984-7343-9E70-6767B4FF5E90}">
      <dgm:prSet/>
      <dgm:spPr/>
      <dgm:t>
        <a:bodyPr/>
        <a:lstStyle/>
        <a:p>
          <a:endParaRPr lang="fr-CA"/>
        </a:p>
      </dgm:t>
    </dgm:pt>
    <dgm:pt modelId="{6ED40B18-DA1F-6049-9887-C47A526AF9A3}">
      <dgm:prSet/>
      <dgm:spPr/>
      <dgm:t>
        <a:bodyPr/>
        <a:lstStyle/>
        <a:p>
          <a:r>
            <a:rPr lang="fr-CA" dirty="0"/>
            <a:t>La présidente de l’ACCSQ nous fera une mise à jour du projet au cours de la journée.</a:t>
          </a:r>
        </a:p>
      </dgm:t>
    </dgm:pt>
    <dgm:pt modelId="{31700443-90D5-4740-8D5F-478835A28863}" type="parTrans" cxnId="{7A8852D2-B2F4-284E-98F2-01F9E7BAA4F6}">
      <dgm:prSet/>
      <dgm:spPr/>
      <dgm:t>
        <a:bodyPr/>
        <a:lstStyle/>
        <a:p>
          <a:endParaRPr lang="fr-CA"/>
        </a:p>
      </dgm:t>
    </dgm:pt>
    <dgm:pt modelId="{806A0670-CC01-3D48-85DC-CAA4AEA51A0F}" type="sibTrans" cxnId="{7A8852D2-B2F4-284E-98F2-01F9E7BAA4F6}">
      <dgm:prSet/>
      <dgm:spPr/>
      <dgm:t>
        <a:bodyPr/>
        <a:lstStyle/>
        <a:p>
          <a:endParaRPr lang="fr-CA"/>
        </a:p>
      </dgm:t>
    </dgm:pt>
    <dgm:pt modelId="{32FFF4B9-6359-0641-B404-16F3FA348B24}" type="pres">
      <dgm:prSet presAssocID="{1CA9C186-7469-1D4D-8DE5-12C255BB644D}" presName="vert0" presStyleCnt="0">
        <dgm:presLayoutVars>
          <dgm:dir/>
          <dgm:animOne val="branch"/>
          <dgm:animLvl val="lvl"/>
        </dgm:presLayoutVars>
      </dgm:prSet>
      <dgm:spPr/>
      <dgm:t>
        <a:bodyPr/>
        <a:lstStyle/>
        <a:p>
          <a:endParaRPr lang="fr-FR"/>
        </a:p>
      </dgm:t>
    </dgm:pt>
    <dgm:pt modelId="{4E8FBF63-7725-0547-B99D-7C2AC41F0B89}" type="pres">
      <dgm:prSet presAssocID="{7E2A5CDB-08C3-0245-9502-8DE608BD4BD7}" presName="thickLine" presStyleLbl="alignNode1" presStyleIdx="0" presStyleCnt="2"/>
      <dgm:spPr/>
    </dgm:pt>
    <dgm:pt modelId="{C91FE46F-96AE-2740-92B2-696BAD57C88F}" type="pres">
      <dgm:prSet presAssocID="{7E2A5CDB-08C3-0245-9502-8DE608BD4BD7}" presName="horz1" presStyleCnt="0"/>
      <dgm:spPr/>
    </dgm:pt>
    <dgm:pt modelId="{46B5991A-FD7B-9442-8E26-1EB3A94B9208}" type="pres">
      <dgm:prSet presAssocID="{7E2A5CDB-08C3-0245-9502-8DE608BD4BD7}" presName="tx1" presStyleLbl="revTx" presStyleIdx="0" presStyleCnt="6"/>
      <dgm:spPr/>
      <dgm:t>
        <a:bodyPr/>
        <a:lstStyle/>
        <a:p>
          <a:endParaRPr lang="fr-FR"/>
        </a:p>
      </dgm:t>
    </dgm:pt>
    <dgm:pt modelId="{9CCA46FC-77CA-034F-A23E-DB6FF58C36F7}" type="pres">
      <dgm:prSet presAssocID="{7E2A5CDB-08C3-0245-9502-8DE608BD4BD7}" presName="vert1" presStyleCnt="0"/>
      <dgm:spPr/>
    </dgm:pt>
    <dgm:pt modelId="{BAEFABAF-E6E0-8149-A891-BAD36F7FA635}" type="pres">
      <dgm:prSet presAssocID="{8A2B6DFE-F6CD-CB44-95E0-9DFEF7836450}" presName="vertSpace2a" presStyleCnt="0"/>
      <dgm:spPr/>
    </dgm:pt>
    <dgm:pt modelId="{0DF8BF2E-59F9-794E-8B04-8A06562EFE5C}" type="pres">
      <dgm:prSet presAssocID="{8A2B6DFE-F6CD-CB44-95E0-9DFEF7836450}" presName="horz2" presStyleCnt="0"/>
      <dgm:spPr/>
    </dgm:pt>
    <dgm:pt modelId="{653E5BDD-F0C2-CF4C-85A4-FDC8A7E50CA2}" type="pres">
      <dgm:prSet presAssocID="{8A2B6DFE-F6CD-CB44-95E0-9DFEF7836450}" presName="horzSpace2" presStyleCnt="0"/>
      <dgm:spPr/>
    </dgm:pt>
    <dgm:pt modelId="{26D819D4-D323-FE40-8225-F56B1B04CECA}" type="pres">
      <dgm:prSet presAssocID="{8A2B6DFE-F6CD-CB44-95E0-9DFEF7836450}" presName="tx2" presStyleLbl="revTx" presStyleIdx="1" presStyleCnt="6"/>
      <dgm:spPr/>
      <dgm:t>
        <a:bodyPr/>
        <a:lstStyle/>
        <a:p>
          <a:endParaRPr lang="fr-FR"/>
        </a:p>
      </dgm:t>
    </dgm:pt>
    <dgm:pt modelId="{9E8176EF-23F5-FC47-8D1F-0D567B53D96F}" type="pres">
      <dgm:prSet presAssocID="{8A2B6DFE-F6CD-CB44-95E0-9DFEF7836450}" presName="vert2" presStyleCnt="0"/>
      <dgm:spPr/>
    </dgm:pt>
    <dgm:pt modelId="{1F24CC22-A399-E946-BFC7-1F622BE06B6C}" type="pres">
      <dgm:prSet presAssocID="{8A2B6DFE-F6CD-CB44-95E0-9DFEF7836450}" presName="thinLine2b" presStyleLbl="callout" presStyleIdx="0" presStyleCnt="4"/>
      <dgm:spPr/>
    </dgm:pt>
    <dgm:pt modelId="{AC75750A-E8C2-B34B-AA24-D88B7EBFDD38}" type="pres">
      <dgm:prSet presAssocID="{8A2B6DFE-F6CD-CB44-95E0-9DFEF7836450}" presName="vertSpace2b" presStyleCnt="0"/>
      <dgm:spPr/>
    </dgm:pt>
    <dgm:pt modelId="{D857F6E0-7ACB-2944-9F39-BF2274CAD4BF}" type="pres">
      <dgm:prSet presAssocID="{2EC3C51B-6A92-AC4D-BA95-CD2621106575}" presName="horz2" presStyleCnt="0"/>
      <dgm:spPr/>
    </dgm:pt>
    <dgm:pt modelId="{8E725E75-F63F-B043-B3AF-767F027BBBFD}" type="pres">
      <dgm:prSet presAssocID="{2EC3C51B-6A92-AC4D-BA95-CD2621106575}" presName="horzSpace2" presStyleCnt="0"/>
      <dgm:spPr/>
    </dgm:pt>
    <dgm:pt modelId="{36E5E49A-DCEF-C64B-9122-A191755DAC1B}" type="pres">
      <dgm:prSet presAssocID="{2EC3C51B-6A92-AC4D-BA95-CD2621106575}" presName="tx2" presStyleLbl="revTx" presStyleIdx="2" presStyleCnt="6"/>
      <dgm:spPr/>
      <dgm:t>
        <a:bodyPr/>
        <a:lstStyle/>
        <a:p>
          <a:endParaRPr lang="fr-FR"/>
        </a:p>
      </dgm:t>
    </dgm:pt>
    <dgm:pt modelId="{F892FF22-32DA-4A40-8B28-DFFCA8ECAA5B}" type="pres">
      <dgm:prSet presAssocID="{2EC3C51B-6A92-AC4D-BA95-CD2621106575}" presName="vert2" presStyleCnt="0"/>
      <dgm:spPr/>
    </dgm:pt>
    <dgm:pt modelId="{C1F51494-5B01-594E-AAD7-26BD8FE44253}" type="pres">
      <dgm:prSet presAssocID="{2EC3C51B-6A92-AC4D-BA95-CD2621106575}" presName="thinLine2b" presStyleLbl="callout" presStyleIdx="1" presStyleCnt="4"/>
      <dgm:spPr/>
    </dgm:pt>
    <dgm:pt modelId="{A136F4BA-7F10-BB4D-9DFB-B4EFD584CE02}" type="pres">
      <dgm:prSet presAssocID="{2EC3C51B-6A92-AC4D-BA95-CD2621106575}" presName="vertSpace2b" presStyleCnt="0"/>
      <dgm:spPr/>
    </dgm:pt>
    <dgm:pt modelId="{089A1D90-0E99-AC4E-B084-ADA72233F6F7}" type="pres">
      <dgm:prSet presAssocID="{41849B25-1E5B-0246-AD9E-62DF9E9E3272}" presName="thickLine" presStyleLbl="alignNode1" presStyleIdx="1" presStyleCnt="2"/>
      <dgm:spPr/>
    </dgm:pt>
    <dgm:pt modelId="{1EC6AD0A-5662-0E46-A3B1-00A83BC6BD4A}" type="pres">
      <dgm:prSet presAssocID="{41849B25-1E5B-0246-AD9E-62DF9E9E3272}" presName="horz1" presStyleCnt="0"/>
      <dgm:spPr/>
    </dgm:pt>
    <dgm:pt modelId="{7C7C02B8-19B4-2840-970B-1A5A5740A6C4}" type="pres">
      <dgm:prSet presAssocID="{41849B25-1E5B-0246-AD9E-62DF9E9E3272}" presName="tx1" presStyleLbl="revTx" presStyleIdx="3" presStyleCnt="6"/>
      <dgm:spPr/>
      <dgm:t>
        <a:bodyPr/>
        <a:lstStyle/>
        <a:p>
          <a:endParaRPr lang="fr-FR"/>
        </a:p>
      </dgm:t>
    </dgm:pt>
    <dgm:pt modelId="{E0CDCD11-0A59-8E47-9A15-2E69FD40B972}" type="pres">
      <dgm:prSet presAssocID="{41849B25-1E5B-0246-AD9E-62DF9E9E3272}" presName="vert1" presStyleCnt="0"/>
      <dgm:spPr/>
    </dgm:pt>
    <dgm:pt modelId="{96E6DD91-33A8-3447-8361-4EA5D60FB0B6}" type="pres">
      <dgm:prSet presAssocID="{02F49C27-4402-F947-B607-0A9FF810D9E3}" presName="vertSpace2a" presStyleCnt="0"/>
      <dgm:spPr/>
    </dgm:pt>
    <dgm:pt modelId="{3EAB5C63-59A2-4A4B-A364-F98894A10D17}" type="pres">
      <dgm:prSet presAssocID="{02F49C27-4402-F947-B607-0A9FF810D9E3}" presName="horz2" presStyleCnt="0"/>
      <dgm:spPr/>
    </dgm:pt>
    <dgm:pt modelId="{166725E0-6065-EB46-944C-87960D273379}" type="pres">
      <dgm:prSet presAssocID="{02F49C27-4402-F947-B607-0A9FF810D9E3}" presName="horzSpace2" presStyleCnt="0"/>
      <dgm:spPr/>
    </dgm:pt>
    <dgm:pt modelId="{F91961FD-03C1-0C4B-86E3-218DB686A187}" type="pres">
      <dgm:prSet presAssocID="{02F49C27-4402-F947-B607-0A9FF810D9E3}" presName="tx2" presStyleLbl="revTx" presStyleIdx="4" presStyleCnt="6"/>
      <dgm:spPr/>
      <dgm:t>
        <a:bodyPr/>
        <a:lstStyle/>
        <a:p>
          <a:endParaRPr lang="fr-FR"/>
        </a:p>
      </dgm:t>
    </dgm:pt>
    <dgm:pt modelId="{35E0F249-418B-FA44-B801-1C39678736F1}" type="pres">
      <dgm:prSet presAssocID="{02F49C27-4402-F947-B607-0A9FF810D9E3}" presName="vert2" presStyleCnt="0"/>
      <dgm:spPr/>
    </dgm:pt>
    <dgm:pt modelId="{FC11165C-768F-2D48-A5D5-7B0FEC4AE217}" type="pres">
      <dgm:prSet presAssocID="{02F49C27-4402-F947-B607-0A9FF810D9E3}" presName="thinLine2b" presStyleLbl="callout" presStyleIdx="2" presStyleCnt="4"/>
      <dgm:spPr/>
    </dgm:pt>
    <dgm:pt modelId="{BB761E5F-91E1-4941-972B-2945346DE0C7}" type="pres">
      <dgm:prSet presAssocID="{02F49C27-4402-F947-B607-0A9FF810D9E3}" presName="vertSpace2b" presStyleCnt="0"/>
      <dgm:spPr/>
    </dgm:pt>
    <dgm:pt modelId="{F368581E-5472-4343-AB4F-E9B4A270F714}" type="pres">
      <dgm:prSet presAssocID="{6ED40B18-DA1F-6049-9887-C47A526AF9A3}" presName="horz2" presStyleCnt="0"/>
      <dgm:spPr/>
    </dgm:pt>
    <dgm:pt modelId="{DA785D82-039A-1748-A583-FC4E215555AF}" type="pres">
      <dgm:prSet presAssocID="{6ED40B18-DA1F-6049-9887-C47A526AF9A3}" presName="horzSpace2" presStyleCnt="0"/>
      <dgm:spPr/>
    </dgm:pt>
    <dgm:pt modelId="{EDAEBB0C-9919-F04A-80AD-D6820BA0B52D}" type="pres">
      <dgm:prSet presAssocID="{6ED40B18-DA1F-6049-9887-C47A526AF9A3}" presName="tx2" presStyleLbl="revTx" presStyleIdx="5" presStyleCnt="6"/>
      <dgm:spPr/>
      <dgm:t>
        <a:bodyPr/>
        <a:lstStyle/>
        <a:p>
          <a:endParaRPr lang="fr-FR"/>
        </a:p>
      </dgm:t>
    </dgm:pt>
    <dgm:pt modelId="{26398BE2-4872-BE44-BA5B-407D68662D17}" type="pres">
      <dgm:prSet presAssocID="{6ED40B18-DA1F-6049-9887-C47A526AF9A3}" presName="vert2" presStyleCnt="0"/>
      <dgm:spPr/>
    </dgm:pt>
    <dgm:pt modelId="{C927021B-F3F0-F84E-AD85-441C3715C980}" type="pres">
      <dgm:prSet presAssocID="{6ED40B18-DA1F-6049-9887-C47A526AF9A3}" presName="thinLine2b" presStyleLbl="callout" presStyleIdx="3" presStyleCnt="4"/>
      <dgm:spPr/>
    </dgm:pt>
    <dgm:pt modelId="{0432A8FB-49DF-3B42-8CCF-4D0C247E9B25}" type="pres">
      <dgm:prSet presAssocID="{6ED40B18-DA1F-6049-9887-C47A526AF9A3}" presName="vertSpace2b" presStyleCnt="0"/>
      <dgm:spPr/>
    </dgm:pt>
  </dgm:ptLst>
  <dgm:cxnLst>
    <dgm:cxn modelId="{2244A49B-D407-4243-BD9A-DE4FA3D7A6AD}" srcId="{41849B25-1E5B-0246-AD9E-62DF9E9E3272}" destId="{02F49C27-4402-F947-B607-0A9FF810D9E3}" srcOrd="0" destOrd="0" parTransId="{80CCC47A-8370-804B-A878-9FDCF470D92F}" sibTransId="{9C7534A3-F8CF-8E4B-BB6B-45A019AFA316}"/>
    <dgm:cxn modelId="{6D091073-6C58-A241-AD2C-9D437D7753AF}" type="presOf" srcId="{02F49C27-4402-F947-B607-0A9FF810D9E3}" destId="{F91961FD-03C1-0C4B-86E3-218DB686A187}" srcOrd="0" destOrd="0" presId="urn:microsoft.com/office/officeart/2008/layout/LinedList"/>
    <dgm:cxn modelId="{476B4511-83F2-F141-B2EF-EB89F7AF2472}" type="presOf" srcId="{1CA9C186-7469-1D4D-8DE5-12C255BB644D}" destId="{32FFF4B9-6359-0641-B404-16F3FA348B24}" srcOrd="0" destOrd="0" presId="urn:microsoft.com/office/officeart/2008/layout/LinedList"/>
    <dgm:cxn modelId="{7A8852D2-B2F4-284E-98F2-01F9E7BAA4F6}" srcId="{41849B25-1E5B-0246-AD9E-62DF9E9E3272}" destId="{6ED40B18-DA1F-6049-9887-C47A526AF9A3}" srcOrd="1" destOrd="0" parTransId="{31700443-90D5-4740-8D5F-478835A28863}" sibTransId="{806A0670-CC01-3D48-85DC-CAA4AEA51A0F}"/>
    <dgm:cxn modelId="{D2B41FC5-939C-5148-8A23-5787D4DB482A}" type="presOf" srcId="{7E2A5CDB-08C3-0245-9502-8DE608BD4BD7}" destId="{46B5991A-FD7B-9442-8E26-1EB3A94B9208}" srcOrd="0" destOrd="0" presId="urn:microsoft.com/office/officeart/2008/layout/LinedList"/>
    <dgm:cxn modelId="{AE603C14-4984-7343-9E70-6767B4FF5E90}" srcId="{7E2A5CDB-08C3-0245-9502-8DE608BD4BD7}" destId="{2EC3C51B-6A92-AC4D-BA95-CD2621106575}" srcOrd="1" destOrd="0" parTransId="{BEF9352A-845C-0A49-835C-17D400DEF1E4}" sibTransId="{7C3D9AEB-835C-434B-8D78-630B09E56BDE}"/>
    <dgm:cxn modelId="{5AA79A6E-9A87-F245-92BD-70B4911FE5EC}" type="presOf" srcId="{2EC3C51B-6A92-AC4D-BA95-CD2621106575}" destId="{36E5E49A-DCEF-C64B-9122-A191755DAC1B}" srcOrd="0" destOrd="0" presId="urn:microsoft.com/office/officeart/2008/layout/LinedList"/>
    <dgm:cxn modelId="{0757F74D-570B-0A4F-B5F8-396924D0B8D8}" srcId="{1CA9C186-7469-1D4D-8DE5-12C255BB644D}" destId="{7E2A5CDB-08C3-0245-9502-8DE608BD4BD7}" srcOrd="0" destOrd="0" parTransId="{94E5999A-8650-7843-8642-DC1C23C74068}" sibTransId="{A0EAEE76-63E5-F941-AABA-BB16D2374569}"/>
    <dgm:cxn modelId="{6CB4594B-B585-3D41-B642-F625054C5EF9}" srcId="{7E2A5CDB-08C3-0245-9502-8DE608BD4BD7}" destId="{8A2B6DFE-F6CD-CB44-95E0-9DFEF7836450}" srcOrd="0" destOrd="0" parTransId="{DA162491-B031-8148-971B-85A23E3301B4}" sibTransId="{30F2EC18-F251-FC4E-9195-3E2CA3227558}"/>
    <dgm:cxn modelId="{0D99185D-01F3-A64A-BBDE-DA970EDDDC7C}" type="presOf" srcId="{6ED40B18-DA1F-6049-9887-C47A526AF9A3}" destId="{EDAEBB0C-9919-F04A-80AD-D6820BA0B52D}" srcOrd="0" destOrd="0" presId="urn:microsoft.com/office/officeart/2008/layout/LinedList"/>
    <dgm:cxn modelId="{ED158DEB-E758-C947-B5F7-08AECA90D323}" srcId="{1CA9C186-7469-1D4D-8DE5-12C255BB644D}" destId="{41849B25-1E5B-0246-AD9E-62DF9E9E3272}" srcOrd="1" destOrd="0" parTransId="{1E551B74-41CA-D344-AD87-47C90190B613}" sibTransId="{F02C75E0-432C-B14D-8F8E-583256FE5727}"/>
    <dgm:cxn modelId="{67E78668-BB99-4246-BB9A-7341BE181F6E}" type="presOf" srcId="{41849B25-1E5B-0246-AD9E-62DF9E9E3272}" destId="{7C7C02B8-19B4-2840-970B-1A5A5740A6C4}" srcOrd="0" destOrd="0" presId="urn:microsoft.com/office/officeart/2008/layout/LinedList"/>
    <dgm:cxn modelId="{56810301-91FE-E54E-A9A9-ECE64FD5937C}" type="presOf" srcId="{8A2B6DFE-F6CD-CB44-95E0-9DFEF7836450}" destId="{26D819D4-D323-FE40-8225-F56B1B04CECA}" srcOrd="0" destOrd="0" presId="urn:microsoft.com/office/officeart/2008/layout/LinedList"/>
    <dgm:cxn modelId="{9EF3C5D8-D21D-7E49-A083-D1834CA69D0C}" type="presParOf" srcId="{32FFF4B9-6359-0641-B404-16F3FA348B24}" destId="{4E8FBF63-7725-0547-B99D-7C2AC41F0B89}" srcOrd="0" destOrd="0" presId="urn:microsoft.com/office/officeart/2008/layout/LinedList"/>
    <dgm:cxn modelId="{122F23DF-D35A-A742-B77B-4FF2357F9197}" type="presParOf" srcId="{32FFF4B9-6359-0641-B404-16F3FA348B24}" destId="{C91FE46F-96AE-2740-92B2-696BAD57C88F}" srcOrd="1" destOrd="0" presId="urn:microsoft.com/office/officeart/2008/layout/LinedList"/>
    <dgm:cxn modelId="{6B122B27-7575-CB4E-96D4-DE4D7A2D2448}" type="presParOf" srcId="{C91FE46F-96AE-2740-92B2-696BAD57C88F}" destId="{46B5991A-FD7B-9442-8E26-1EB3A94B9208}" srcOrd="0" destOrd="0" presId="urn:microsoft.com/office/officeart/2008/layout/LinedList"/>
    <dgm:cxn modelId="{15BEAE6B-4F56-6C4C-9E7F-BE733CA309F1}" type="presParOf" srcId="{C91FE46F-96AE-2740-92B2-696BAD57C88F}" destId="{9CCA46FC-77CA-034F-A23E-DB6FF58C36F7}" srcOrd="1" destOrd="0" presId="urn:microsoft.com/office/officeart/2008/layout/LinedList"/>
    <dgm:cxn modelId="{C44629C9-3330-D846-B44D-E4EAA09700B3}" type="presParOf" srcId="{9CCA46FC-77CA-034F-A23E-DB6FF58C36F7}" destId="{BAEFABAF-E6E0-8149-A891-BAD36F7FA635}" srcOrd="0" destOrd="0" presId="urn:microsoft.com/office/officeart/2008/layout/LinedList"/>
    <dgm:cxn modelId="{2EBA2EDF-8276-4B4B-BDC1-F69AB206A479}" type="presParOf" srcId="{9CCA46FC-77CA-034F-A23E-DB6FF58C36F7}" destId="{0DF8BF2E-59F9-794E-8B04-8A06562EFE5C}" srcOrd="1" destOrd="0" presId="urn:microsoft.com/office/officeart/2008/layout/LinedList"/>
    <dgm:cxn modelId="{E93E7F78-52AB-E348-8043-538ECADA628F}" type="presParOf" srcId="{0DF8BF2E-59F9-794E-8B04-8A06562EFE5C}" destId="{653E5BDD-F0C2-CF4C-85A4-FDC8A7E50CA2}" srcOrd="0" destOrd="0" presId="urn:microsoft.com/office/officeart/2008/layout/LinedList"/>
    <dgm:cxn modelId="{786C0496-2880-314F-B474-FB2176BADD86}" type="presParOf" srcId="{0DF8BF2E-59F9-794E-8B04-8A06562EFE5C}" destId="{26D819D4-D323-FE40-8225-F56B1B04CECA}" srcOrd="1" destOrd="0" presId="urn:microsoft.com/office/officeart/2008/layout/LinedList"/>
    <dgm:cxn modelId="{E95358BD-56E0-754D-B574-0D6D554FA9F2}" type="presParOf" srcId="{0DF8BF2E-59F9-794E-8B04-8A06562EFE5C}" destId="{9E8176EF-23F5-FC47-8D1F-0D567B53D96F}" srcOrd="2" destOrd="0" presId="urn:microsoft.com/office/officeart/2008/layout/LinedList"/>
    <dgm:cxn modelId="{A07E650B-0E4C-2743-B2E2-12E0CEF6ABD9}" type="presParOf" srcId="{9CCA46FC-77CA-034F-A23E-DB6FF58C36F7}" destId="{1F24CC22-A399-E946-BFC7-1F622BE06B6C}" srcOrd="2" destOrd="0" presId="urn:microsoft.com/office/officeart/2008/layout/LinedList"/>
    <dgm:cxn modelId="{F231855A-0ECC-7145-95BC-40304E491C0E}" type="presParOf" srcId="{9CCA46FC-77CA-034F-A23E-DB6FF58C36F7}" destId="{AC75750A-E8C2-B34B-AA24-D88B7EBFDD38}" srcOrd="3" destOrd="0" presId="urn:microsoft.com/office/officeart/2008/layout/LinedList"/>
    <dgm:cxn modelId="{5C00F68D-16F9-CF4C-90F8-759CE83C20A3}" type="presParOf" srcId="{9CCA46FC-77CA-034F-A23E-DB6FF58C36F7}" destId="{D857F6E0-7ACB-2944-9F39-BF2274CAD4BF}" srcOrd="4" destOrd="0" presId="urn:microsoft.com/office/officeart/2008/layout/LinedList"/>
    <dgm:cxn modelId="{BA099D8A-588E-8F4A-8ECE-EB25E774F0EE}" type="presParOf" srcId="{D857F6E0-7ACB-2944-9F39-BF2274CAD4BF}" destId="{8E725E75-F63F-B043-B3AF-767F027BBBFD}" srcOrd="0" destOrd="0" presId="urn:microsoft.com/office/officeart/2008/layout/LinedList"/>
    <dgm:cxn modelId="{5DFA24B0-EF95-1D4A-9037-B5D86BB0F61A}" type="presParOf" srcId="{D857F6E0-7ACB-2944-9F39-BF2274CAD4BF}" destId="{36E5E49A-DCEF-C64B-9122-A191755DAC1B}" srcOrd="1" destOrd="0" presId="urn:microsoft.com/office/officeart/2008/layout/LinedList"/>
    <dgm:cxn modelId="{FB90269B-DAD9-8140-9278-299344A4EE0A}" type="presParOf" srcId="{D857F6E0-7ACB-2944-9F39-BF2274CAD4BF}" destId="{F892FF22-32DA-4A40-8B28-DFFCA8ECAA5B}" srcOrd="2" destOrd="0" presId="urn:microsoft.com/office/officeart/2008/layout/LinedList"/>
    <dgm:cxn modelId="{8A89DB58-E479-CE45-9624-14592891E549}" type="presParOf" srcId="{9CCA46FC-77CA-034F-A23E-DB6FF58C36F7}" destId="{C1F51494-5B01-594E-AAD7-26BD8FE44253}" srcOrd="5" destOrd="0" presId="urn:microsoft.com/office/officeart/2008/layout/LinedList"/>
    <dgm:cxn modelId="{2372C830-CE57-6D47-8F97-055A0475DF54}" type="presParOf" srcId="{9CCA46FC-77CA-034F-A23E-DB6FF58C36F7}" destId="{A136F4BA-7F10-BB4D-9DFB-B4EFD584CE02}" srcOrd="6" destOrd="0" presId="urn:microsoft.com/office/officeart/2008/layout/LinedList"/>
    <dgm:cxn modelId="{F84F24D4-417F-F544-B7D5-9A1DA35E2D7E}" type="presParOf" srcId="{32FFF4B9-6359-0641-B404-16F3FA348B24}" destId="{089A1D90-0E99-AC4E-B084-ADA72233F6F7}" srcOrd="2" destOrd="0" presId="urn:microsoft.com/office/officeart/2008/layout/LinedList"/>
    <dgm:cxn modelId="{2CF6950B-82BF-9B43-A1AD-21D088233AE8}" type="presParOf" srcId="{32FFF4B9-6359-0641-B404-16F3FA348B24}" destId="{1EC6AD0A-5662-0E46-A3B1-00A83BC6BD4A}" srcOrd="3" destOrd="0" presId="urn:microsoft.com/office/officeart/2008/layout/LinedList"/>
    <dgm:cxn modelId="{5AE9432E-8F61-9E4E-A624-3D7BEF7B5777}" type="presParOf" srcId="{1EC6AD0A-5662-0E46-A3B1-00A83BC6BD4A}" destId="{7C7C02B8-19B4-2840-970B-1A5A5740A6C4}" srcOrd="0" destOrd="0" presId="urn:microsoft.com/office/officeart/2008/layout/LinedList"/>
    <dgm:cxn modelId="{07D86BE8-C0D5-1540-BF38-4CA3C9FE6986}" type="presParOf" srcId="{1EC6AD0A-5662-0E46-A3B1-00A83BC6BD4A}" destId="{E0CDCD11-0A59-8E47-9A15-2E69FD40B972}" srcOrd="1" destOrd="0" presId="urn:microsoft.com/office/officeart/2008/layout/LinedList"/>
    <dgm:cxn modelId="{DBBF2AF8-6587-2A41-A69E-AE2A3BA4C1DD}" type="presParOf" srcId="{E0CDCD11-0A59-8E47-9A15-2E69FD40B972}" destId="{96E6DD91-33A8-3447-8361-4EA5D60FB0B6}" srcOrd="0" destOrd="0" presId="urn:microsoft.com/office/officeart/2008/layout/LinedList"/>
    <dgm:cxn modelId="{8A119407-69E1-104C-8B90-986616B9C993}" type="presParOf" srcId="{E0CDCD11-0A59-8E47-9A15-2E69FD40B972}" destId="{3EAB5C63-59A2-4A4B-A364-F98894A10D17}" srcOrd="1" destOrd="0" presId="urn:microsoft.com/office/officeart/2008/layout/LinedList"/>
    <dgm:cxn modelId="{3C0A26FD-E4C9-F94F-8CB0-588ED2ECBDD0}" type="presParOf" srcId="{3EAB5C63-59A2-4A4B-A364-F98894A10D17}" destId="{166725E0-6065-EB46-944C-87960D273379}" srcOrd="0" destOrd="0" presId="urn:microsoft.com/office/officeart/2008/layout/LinedList"/>
    <dgm:cxn modelId="{8B2C622C-83E0-8442-B4F6-06EAEDBAA582}" type="presParOf" srcId="{3EAB5C63-59A2-4A4B-A364-F98894A10D17}" destId="{F91961FD-03C1-0C4B-86E3-218DB686A187}" srcOrd="1" destOrd="0" presId="urn:microsoft.com/office/officeart/2008/layout/LinedList"/>
    <dgm:cxn modelId="{752A84FC-16D4-0C4B-9C2B-3953CADBA907}" type="presParOf" srcId="{3EAB5C63-59A2-4A4B-A364-F98894A10D17}" destId="{35E0F249-418B-FA44-B801-1C39678736F1}" srcOrd="2" destOrd="0" presId="urn:microsoft.com/office/officeart/2008/layout/LinedList"/>
    <dgm:cxn modelId="{122BE306-4616-2742-A74C-1BC0FFFBEC49}" type="presParOf" srcId="{E0CDCD11-0A59-8E47-9A15-2E69FD40B972}" destId="{FC11165C-768F-2D48-A5D5-7B0FEC4AE217}" srcOrd="2" destOrd="0" presId="urn:microsoft.com/office/officeart/2008/layout/LinedList"/>
    <dgm:cxn modelId="{598CCBCE-3CB5-2148-8FCC-F8C657B8C841}" type="presParOf" srcId="{E0CDCD11-0A59-8E47-9A15-2E69FD40B972}" destId="{BB761E5F-91E1-4941-972B-2945346DE0C7}" srcOrd="3" destOrd="0" presId="urn:microsoft.com/office/officeart/2008/layout/LinedList"/>
    <dgm:cxn modelId="{8BD166F1-CA01-EF40-A1EB-79262B34B440}" type="presParOf" srcId="{E0CDCD11-0A59-8E47-9A15-2E69FD40B972}" destId="{F368581E-5472-4343-AB4F-E9B4A270F714}" srcOrd="4" destOrd="0" presId="urn:microsoft.com/office/officeart/2008/layout/LinedList"/>
    <dgm:cxn modelId="{678D483E-346E-C54E-A52F-BAEEBC056EE0}" type="presParOf" srcId="{F368581E-5472-4343-AB4F-E9B4A270F714}" destId="{DA785D82-039A-1748-A583-FC4E215555AF}" srcOrd="0" destOrd="0" presId="urn:microsoft.com/office/officeart/2008/layout/LinedList"/>
    <dgm:cxn modelId="{281D5BAE-16D0-3A45-8639-0A7CB805AA15}" type="presParOf" srcId="{F368581E-5472-4343-AB4F-E9B4A270F714}" destId="{EDAEBB0C-9919-F04A-80AD-D6820BA0B52D}" srcOrd="1" destOrd="0" presId="urn:microsoft.com/office/officeart/2008/layout/LinedList"/>
    <dgm:cxn modelId="{04104977-A6DD-5646-AAAE-C4DB91FAC9A4}" type="presParOf" srcId="{F368581E-5472-4343-AB4F-E9B4A270F714}" destId="{26398BE2-4872-BE44-BA5B-407D68662D17}" srcOrd="2" destOrd="0" presId="urn:microsoft.com/office/officeart/2008/layout/LinedList"/>
    <dgm:cxn modelId="{AF696FEA-6255-7D4D-A457-EBAEC8A0D4E2}" type="presParOf" srcId="{E0CDCD11-0A59-8E47-9A15-2E69FD40B972}" destId="{C927021B-F3F0-F84E-AD85-441C3715C980}" srcOrd="5" destOrd="0" presId="urn:microsoft.com/office/officeart/2008/layout/LinedList"/>
    <dgm:cxn modelId="{FF85A563-476A-164B-A0A8-034E1C900F1E}" type="presParOf" srcId="{E0CDCD11-0A59-8E47-9A15-2E69FD40B972}" destId="{0432A8FB-49DF-3B42-8CCF-4D0C247E9B25}" srcOrd="6"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A9C186-7469-1D4D-8DE5-12C255BB644D}"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fr-FR"/>
        </a:p>
      </dgm:t>
    </dgm:pt>
    <dgm:pt modelId="{78A1E6B6-D823-C946-B025-31FFBDF81CE8}">
      <dgm:prSet phldrT="[Texte]" custT="1"/>
      <dgm:spPr/>
      <dgm:t>
        <a:bodyPr/>
        <a:lstStyle/>
        <a:p>
          <a:pPr>
            <a:lnSpc>
              <a:spcPct val="100000"/>
            </a:lnSpc>
          </a:pPr>
          <a:r>
            <a:rPr lang="fr-FR" sz="1200" b="0" dirty="0"/>
            <a:t>Mise en ligne du vidéo (</a:t>
          </a:r>
          <a:r>
            <a:rPr lang="fr-FR" sz="1200" b="1" dirty="0"/>
            <a:t>RESPECT</a:t>
          </a:r>
          <a:r>
            <a:rPr lang="fr-FR" sz="1200" b="0" dirty="0"/>
            <a:t>) ainsi que celui sur la (</a:t>
          </a:r>
          <a:r>
            <a:rPr lang="fr-FR" sz="1200" b="1" dirty="0"/>
            <a:t>COHABITATION ENTRE CHASSEURS AVEC CHIENS ET PIÉGEURS</a:t>
          </a:r>
          <a:r>
            <a:rPr lang="fr-FR" sz="1200" b="0" dirty="0"/>
            <a:t>)</a:t>
          </a:r>
        </a:p>
      </dgm:t>
    </dgm:pt>
    <dgm:pt modelId="{2E345BC6-BD66-C440-99D1-9C2D4DF21C87}" type="parTrans" cxnId="{79341C4F-38E0-0B4B-BD0C-6C57FD9526AF}">
      <dgm:prSet/>
      <dgm:spPr/>
      <dgm:t>
        <a:bodyPr/>
        <a:lstStyle/>
        <a:p>
          <a:endParaRPr lang="fr-FR"/>
        </a:p>
      </dgm:t>
    </dgm:pt>
    <dgm:pt modelId="{5E12CE0B-AAA6-9A4E-81C3-1B471AF7EB20}" type="sibTrans" cxnId="{79341C4F-38E0-0B4B-BD0C-6C57FD9526AF}">
      <dgm:prSet/>
      <dgm:spPr/>
      <dgm:t>
        <a:bodyPr/>
        <a:lstStyle/>
        <a:p>
          <a:endParaRPr lang="fr-FR"/>
        </a:p>
      </dgm:t>
    </dgm:pt>
    <dgm:pt modelId="{8D44E687-6ED4-7541-88C3-83858E959C53}">
      <dgm:prSet custT="1"/>
      <dgm:spPr/>
      <dgm:t>
        <a:bodyPr/>
        <a:lstStyle/>
        <a:p>
          <a:pPr>
            <a:lnSpc>
              <a:spcPct val="100000"/>
            </a:lnSpc>
          </a:pPr>
          <a:r>
            <a:rPr lang="fr-CA" sz="1200" dirty="0"/>
            <a:t>Journée initiation et tournage de chasse avec chiens d'arrêt et chiens leveurs avec Emily Vallée et Olivier Fortin. La présentation du nouveau vidéo est prévue au cours de la journée.</a:t>
          </a:r>
        </a:p>
      </dgm:t>
    </dgm:pt>
    <dgm:pt modelId="{C48C5402-4EF8-D041-B201-7ED32199D497}" type="parTrans" cxnId="{43132FBE-0E8E-5246-A39E-3E94B498006E}">
      <dgm:prSet/>
      <dgm:spPr/>
      <dgm:t>
        <a:bodyPr/>
        <a:lstStyle/>
        <a:p>
          <a:endParaRPr lang="fr-CA"/>
        </a:p>
      </dgm:t>
    </dgm:pt>
    <dgm:pt modelId="{58AAAAAD-76A7-0840-B9B0-1A198871D2D4}" type="sibTrans" cxnId="{43132FBE-0E8E-5246-A39E-3E94B498006E}">
      <dgm:prSet/>
      <dgm:spPr/>
      <dgm:t>
        <a:bodyPr/>
        <a:lstStyle/>
        <a:p>
          <a:endParaRPr lang="fr-CA"/>
        </a:p>
      </dgm:t>
    </dgm:pt>
    <dgm:pt modelId="{593CE008-9D2C-A945-9894-C4B51A958B30}">
      <dgm:prSet custT="1"/>
      <dgm:spPr/>
      <dgm:t>
        <a:bodyPr/>
        <a:lstStyle/>
        <a:p>
          <a:pPr>
            <a:lnSpc>
              <a:spcPct val="100000"/>
            </a:lnSpc>
          </a:pPr>
          <a:r>
            <a:rPr lang="fr-CA" sz="1200" dirty="0"/>
            <a:t>Présentations au CA provincial (avril et novembre 2019) sur le comité chiens de chasse. Mises à jour également des actions du comité chiens de chasse envoyées en juillet et novembre dernier à tous les membres.</a:t>
          </a:r>
        </a:p>
      </dgm:t>
    </dgm:pt>
    <dgm:pt modelId="{2AE32DEB-445B-2D4F-AAA2-D4ED991FC649}" type="parTrans" cxnId="{43291B5C-C0F1-2F49-A13F-73ACEE3F7A55}">
      <dgm:prSet/>
      <dgm:spPr/>
      <dgm:t>
        <a:bodyPr/>
        <a:lstStyle/>
        <a:p>
          <a:endParaRPr lang="fr-CA"/>
        </a:p>
      </dgm:t>
    </dgm:pt>
    <dgm:pt modelId="{0B8A93AE-EFA8-894C-A93A-820A215A1BAE}" type="sibTrans" cxnId="{43291B5C-C0F1-2F49-A13F-73ACEE3F7A55}">
      <dgm:prSet/>
      <dgm:spPr/>
      <dgm:t>
        <a:bodyPr/>
        <a:lstStyle/>
        <a:p>
          <a:endParaRPr lang="fr-CA"/>
        </a:p>
      </dgm:t>
    </dgm:pt>
    <dgm:pt modelId="{2824EF64-692E-9244-9BA8-3DEE65ECF710}">
      <dgm:prSet custT="1"/>
      <dgm:spPr/>
      <dgm:t>
        <a:bodyPr/>
        <a:lstStyle/>
        <a:p>
          <a:pPr>
            <a:lnSpc>
              <a:spcPct val="100000"/>
            </a:lnSpc>
          </a:pPr>
          <a:r>
            <a:rPr lang="fr-CA" sz="1200" dirty="0"/>
            <a:t>Article dans l'infolettre d’octobre sur le partage du territoire. Un  article sur la chasse avec chiens a eu  lieu dans la revue Sentier Chasse &amp; Pêche du mois de mars.</a:t>
          </a:r>
        </a:p>
      </dgm:t>
    </dgm:pt>
    <dgm:pt modelId="{CA60CB65-54E7-A949-8407-0F872F656C64}" type="parTrans" cxnId="{E927CCC5-6E9D-8B4F-B390-401A49265E94}">
      <dgm:prSet/>
      <dgm:spPr/>
      <dgm:t>
        <a:bodyPr/>
        <a:lstStyle/>
        <a:p>
          <a:endParaRPr lang="fr-CA"/>
        </a:p>
      </dgm:t>
    </dgm:pt>
    <dgm:pt modelId="{E1CB0799-4A1C-E44C-9417-6F33F66CF424}" type="sibTrans" cxnId="{E927CCC5-6E9D-8B4F-B390-401A49265E94}">
      <dgm:prSet/>
      <dgm:spPr/>
      <dgm:t>
        <a:bodyPr/>
        <a:lstStyle/>
        <a:p>
          <a:endParaRPr lang="fr-CA"/>
        </a:p>
      </dgm:t>
    </dgm:pt>
    <dgm:pt modelId="{C4646FC9-1320-3548-B144-606076ECDDF2}">
      <dgm:prSet custT="1"/>
      <dgm:spPr/>
      <dgm:t>
        <a:bodyPr/>
        <a:lstStyle/>
        <a:p>
          <a:pPr>
            <a:lnSpc>
              <a:spcPct val="100000"/>
            </a:lnSpc>
          </a:pPr>
          <a:r>
            <a:rPr lang="fr-CA" sz="1200" dirty="0"/>
            <a:t>Article sur le blog (octobre) de la journée initiation à la chasse aux petits gibiers avec chiens d'arrêt (CEB – ACPTA)</a:t>
          </a:r>
        </a:p>
      </dgm:t>
    </dgm:pt>
    <dgm:pt modelId="{2E45E931-DB9C-FB48-9892-6CF53457043C}" type="parTrans" cxnId="{EAEB1BA6-0C8A-974C-9EDC-D2A7E9FC4144}">
      <dgm:prSet/>
      <dgm:spPr/>
      <dgm:t>
        <a:bodyPr/>
        <a:lstStyle/>
        <a:p>
          <a:endParaRPr lang="fr-CA"/>
        </a:p>
      </dgm:t>
    </dgm:pt>
    <dgm:pt modelId="{6DE99316-3AA0-0A4F-8753-F5E5E2742B5B}" type="sibTrans" cxnId="{EAEB1BA6-0C8A-974C-9EDC-D2A7E9FC4144}">
      <dgm:prSet/>
      <dgm:spPr/>
      <dgm:t>
        <a:bodyPr/>
        <a:lstStyle/>
        <a:p>
          <a:endParaRPr lang="fr-CA"/>
        </a:p>
      </dgm:t>
    </dgm:pt>
    <dgm:pt modelId="{E399FB92-9AA9-8947-B75C-340BDD8AB105}">
      <dgm:prSet custT="1"/>
      <dgm:spPr/>
      <dgm:t>
        <a:bodyPr/>
        <a:lstStyle/>
        <a:p>
          <a:pPr>
            <a:lnSpc>
              <a:spcPct val="100000"/>
            </a:lnSpc>
          </a:pPr>
          <a:r>
            <a:rPr lang="fr-CA" sz="1200" dirty="0"/>
            <a:t>Présentation aux membres du CA de la FTGQ et participation au congrès de la FTGQ par le CBQ la semaine dernière. Compte rendu de Louis Cimon aujourd’hui.</a:t>
          </a:r>
        </a:p>
      </dgm:t>
    </dgm:pt>
    <dgm:pt modelId="{7DC07F2E-E738-3149-BA12-196E196A4A70}" type="parTrans" cxnId="{8A727544-1089-434F-8723-C570B14E87F4}">
      <dgm:prSet/>
      <dgm:spPr/>
      <dgm:t>
        <a:bodyPr/>
        <a:lstStyle/>
        <a:p>
          <a:endParaRPr lang="fr-CA"/>
        </a:p>
      </dgm:t>
    </dgm:pt>
    <dgm:pt modelId="{30241B40-DB66-4540-86E7-40715198C5AC}" type="sibTrans" cxnId="{8A727544-1089-434F-8723-C570B14E87F4}">
      <dgm:prSet/>
      <dgm:spPr/>
      <dgm:t>
        <a:bodyPr/>
        <a:lstStyle/>
        <a:p>
          <a:endParaRPr lang="fr-CA"/>
        </a:p>
      </dgm:t>
    </dgm:pt>
    <dgm:pt modelId="{1D32878D-9E35-462D-AC79-BB7C3814E3BD}" type="pres">
      <dgm:prSet presAssocID="{1CA9C186-7469-1D4D-8DE5-12C255BB644D}" presName="root" presStyleCnt="0">
        <dgm:presLayoutVars>
          <dgm:dir/>
          <dgm:resizeHandles val="exact"/>
        </dgm:presLayoutVars>
      </dgm:prSet>
      <dgm:spPr/>
      <dgm:t>
        <a:bodyPr/>
        <a:lstStyle/>
        <a:p>
          <a:endParaRPr lang="fr-FR"/>
        </a:p>
      </dgm:t>
    </dgm:pt>
    <dgm:pt modelId="{3A81AEA8-178C-44E6-A147-A0D2903E19BB}" type="pres">
      <dgm:prSet presAssocID="{78A1E6B6-D823-C946-B025-31FFBDF81CE8}" presName="compNode" presStyleCnt="0"/>
      <dgm:spPr/>
    </dgm:pt>
    <dgm:pt modelId="{8FD74846-4738-43D7-90A5-41557E4267DB}" type="pres">
      <dgm:prSet presAssocID="{78A1E6B6-D823-C946-B025-31FFBDF81CE8}" presName="bgRect" presStyleLbl="bgShp" presStyleIdx="0" presStyleCnt="6"/>
      <dgm:spPr/>
    </dgm:pt>
    <dgm:pt modelId="{D7C96042-AF39-4875-9673-664A1BC2C1D0}" type="pres">
      <dgm:prSet presAssocID="{78A1E6B6-D823-C946-B025-31FFBDF81CE8}"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a:noFill/>
        </a:ln>
      </dgm:spPr>
      <dgm:t>
        <a:bodyPr/>
        <a:lstStyle/>
        <a:p>
          <a:endParaRPr lang="fr-FR"/>
        </a:p>
      </dgm:t>
      <dgm:extLst>
        <a:ext uri="{E40237B7-FDA0-4F09-8148-C483321AD2D9}">
          <dgm14:cNvPr xmlns:dgm14="http://schemas.microsoft.com/office/drawing/2010/diagram" id="0" name="" descr="Caméra vidéo"/>
        </a:ext>
      </dgm:extLst>
    </dgm:pt>
    <dgm:pt modelId="{E7C88E73-1DC8-4B7B-BFAB-ABD5B88E14FF}" type="pres">
      <dgm:prSet presAssocID="{78A1E6B6-D823-C946-B025-31FFBDF81CE8}" presName="spaceRect" presStyleCnt="0"/>
      <dgm:spPr/>
    </dgm:pt>
    <dgm:pt modelId="{C1EBFE1E-90C8-41EA-A155-B124FEF7D293}" type="pres">
      <dgm:prSet presAssocID="{78A1E6B6-D823-C946-B025-31FFBDF81CE8}" presName="parTx" presStyleLbl="revTx" presStyleIdx="0" presStyleCnt="6">
        <dgm:presLayoutVars>
          <dgm:chMax val="0"/>
          <dgm:chPref val="0"/>
        </dgm:presLayoutVars>
      </dgm:prSet>
      <dgm:spPr/>
      <dgm:t>
        <a:bodyPr/>
        <a:lstStyle/>
        <a:p>
          <a:endParaRPr lang="fr-FR"/>
        </a:p>
      </dgm:t>
    </dgm:pt>
    <dgm:pt modelId="{A648D828-95F0-4623-A879-B5D060A7AA95}" type="pres">
      <dgm:prSet presAssocID="{5E12CE0B-AAA6-9A4E-81C3-1B471AF7EB20}" presName="sibTrans" presStyleCnt="0"/>
      <dgm:spPr/>
    </dgm:pt>
    <dgm:pt modelId="{0573A64A-1A3E-4129-AA7E-F9A9932ECA90}" type="pres">
      <dgm:prSet presAssocID="{8D44E687-6ED4-7541-88C3-83858E959C53}" presName="compNode" presStyleCnt="0"/>
      <dgm:spPr/>
    </dgm:pt>
    <dgm:pt modelId="{5B4C4408-2351-4BD0-A152-190B5873245C}" type="pres">
      <dgm:prSet presAssocID="{8D44E687-6ED4-7541-88C3-83858E959C53}" presName="bgRect" presStyleLbl="bgShp" presStyleIdx="1" presStyleCnt="6"/>
      <dgm:spPr/>
    </dgm:pt>
    <dgm:pt modelId="{824A3C35-0B7D-403E-BEF1-18F7C478BD60}" type="pres">
      <dgm:prSet presAssocID="{8D44E687-6ED4-7541-88C3-83858E959C53}"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fr-FR"/>
        </a:p>
      </dgm:t>
      <dgm:extLst>
        <a:ext uri="{E40237B7-FDA0-4F09-8148-C483321AD2D9}">
          <dgm14:cNvPr xmlns:dgm14="http://schemas.microsoft.com/office/drawing/2010/diagram" id="0" name="" descr="Dog"/>
        </a:ext>
      </dgm:extLst>
    </dgm:pt>
    <dgm:pt modelId="{CAC2D6D3-62B0-4A67-91FB-AD62BE698A69}" type="pres">
      <dgm:prSet presAssocID="{8D44E687-6ED4-7541-88C3-83858E959C53}" presName="spaceRect" presStyleCnt="0"/>
      <dgm:spPr/>
    </dgm:pt>
    <dgm:pt modelId="{7CBFCD8F-6B55-4C55-81FC-8FF42F4F3FE0}" type="pres">
      <dgm:prSet presAssocID="{8D44E687-6ED4-7541-88C3-83858E959C53}" presName="parTx" presStyleLbl="revTx" presStyleIdx="1" presStyleCnt="6" custLinFactNeighborY="-10182">
        <dgm:presLayoutVars>
          <dgm:chMax val="0"/>
          <dgm:chPref val="0"/>
        </dgm:presLayoutVars>
      </dgm:prSet>
      <dgm:spPr/>
      <dgm:t>
        <a:bodyPr/>
        <a:lstStyle/>
        <a:p>
          <a:endParaRPr lang="fr-FR"/>
        </a:p>
      </dgm:t>
    </dgm:pt>
    <dgm:pt modelId="{F246EB76-5F56-489E-B3F7-8C747CF93C2E}" type="pres">
      <dgm:prSet presAssocID="{58AAAAAD-76A7-0840-B9B0-1A198871D2D4}" presName="sibTrans" presStyleCnt="0"/>
      <dgm:spPr/>
    </dgm:pt>
    <dgm:pt modelId="{790D1E6E-46CA-44A2-8343-8F9A6826AF52}" type="pres">
      <dgm:prSet presAssocID="{593CE008-9D2C-A945-9894-C4B51A958B30}" presName="compNode" presStyleCnt="0"/>
      <dgm:spPr/>
    </dgm:pt>
    <dgm:pt modelId="{BD0EC309-1896-4AEA-AC0E-F7BA80BEC3D1}" type="pres">
      <dgm:prSet presAssocID="{593CE008-9D2C-A945-9894-C4B51A958B30}" presName="bgRect" presStyleLbl="bgShp" presStyleIdx="2" presStyleCnt="6"/>
      <dgm:spPr/>
    </dgm:pt>
    <dgm:pt modelId="{77A0E367-FF35-474E-B767-80EF2E98EA91}" type="pres">
      <dgm:prSet presAssocID="{593CE008-9D2C-A945-9894-C4B51A958B30}"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a:noFill/>
        </a:ln>
      </dgm:spPr>
      <dgm:t>
        <a:bodyPr/>
        <a:lstStyle/>
        <a:p>
          <a:endParaRPr lang="fr-FR"/>
        </a:p>
      </dgm:t>
      <dgm:extLst>
        <a:ext uri="{E40237B7-FDA0-4F09-8148-C483321AD2D9}">
          <dgm14:cNvPr xmlns:dgm14="http://schemas.microsoft.com/office/drawing/2010/diagram" id="0" name="" descr="Envoyer"/>
        </a:ext>
      </dgm:extLst>
    </dgm:pt>
    <dgm:pt modelId="{759F115C-186A-4D40-BFB0-3E90E9D43489}" type="pres">
      <dgm:prSet presAssocID="{593CE008-9D2C-A945-9894-C4B51A958B30}" presName="spaceRect" presStyleCnt="0"/>
      <dgm:spPr/>
    </dgm:pt>
    <dgm:pt modelId="{A0F862C2-24BF-4516-8A1A-20755CE04FAC}" type="pres">
      <dgm:prSet presAssocID="{593CE008-9D2C-A945-9894-C4B51A958B30}" presName="parTx" presStyleLbl="revTx" presStyleIdx="2" presStyleCnt="6">
        <dgm:presLayoutVars>
          <dgm:chMax val="0"/>
          <dgm:chPref val="0"/>
        </dgm:presLayoutVars>
      </dgm:prSet>
      <dgm:spPr/>
      <dgm:t>
        <a:bodyPr/>
        <a:lstStyle/>
        <a:p>
          <a:endParaRPr lang="fr-FR"/>
        </a:p>
      </dgm:t>
    </dgm:pt>
    <dgm:pt modelId="{6941FDC7-6543-417B-AFD8-9E6093D3E540}" type="pres">
      <dgm:prSet presAssocID="{0B8A93AE-EFA8-894C-A93A-820A215A1BAE}" presName="sibTrans" presStyleCnt="0"/>
      <dgm:spPr/>
    </dgm:pt>
    <dgm:pt modelId="{A158DD58-10B9-401F-947D-2F73D28EE703}" type="pres">
      <dgm:prSet presAssocID="{2824EF64-692E-9244-9BA8-3DEE65ECF710}" presName="compNode" presStyleCnt="0"/>
      <dgm:spPr/>
    </dgm:pt>
    <dgm:pt modelId="{95C8351A-47D6-4AFE-9243-F7B8D77A2E3E}" type="pres">
      <dgm:prSet presAssocID="{2824EF64-692E-9244-9BA8-3DEE65ECF710}" presName="bgRect" presStyleLbl="bgShp" presStyleIdx="3" presStyleCnt="6"/>
      <dgm:spPr/>
    </dgm:pt>
    <dgm:pt modelId="{D99A248A-853D-4512-AC31-AD2C3B10D1A1}" type="pres">
      <dgm:prSet presAssocID="{2824EF64-692E-9244-9BA8-3DEE65ECF710}"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a:noFill/>
        </a:ln>
      </dgm:spPr>
      <dgm:t>
        <a:bodyPr/>
        <a:lstStyle/>
        <a:p>
          <a:endParaRPr lang="fr-FR"/>
        </a:p>
      </dgm:t>
      <dgm:extLst>
        <a:ext uri="{E40237B7-FDA0-4F09-8148-C483321AD2D9}">
          <dgm14:cNvPr xmlns:dgm14="http://schemas.microsoft.com/office/drawing/2010/diagram" id="0" name="" descr="Journal"/>
        </a:ext>
      </dgm:extLst>
    </dgm:pt>
    <dgm:pt modelId="{CF8F012E-E533-4A40-8F92-99E7C2E0AF29}" type="pres">
      <dgm:prSet presAssocID="{2824EF64-692E-9244-9BA8-3DEE65ECF710}" presName="spaceRect" presStyleCnt="0"/>
      <dgm:spPr/>
    </dgm:pt>
    <dgm:pt modelId="{D8BB6B5F-A2FA-468D-B5D7-B956F85E2B5A}" type="pres">
      <dgm:prSet presAssocID="{2824EF64-692E-9244-9BA8-3DEE65ECF710}" presName="parTx" presStyleLbl="revTx" presStyleIdx="3" presStyleCnt="6">
        <dgm:presLayoutVars>
          <dgm:chMax val="0"/>
          <dgm:chPref val="0"/>
        </dgm:presLayoutVars>
      </dgm:prSet>
      <dgm:spPr/>
      <dgm:t>
        <a:bodyPr/>
        <a:lstStyle/>
        <a:p>
          <a:endParaRPr lang="fr-FR"/>
        </a:p>
      </dgm:t>
    </dgm:pt>
    <dgm:pt modelId="{D7BB8C54-B815-4116-8AB9-72A7160AA8D8}" type="pres">
      <dgm:prSet presAssocID="{E1CB0799-4A1C-E44C-9417-6F33F66CF424}" presName="sibTrans" presStyleCnt="0"/>
      <dgm:spPr/>
    </dgm:pt>
    <dgm:pt modelId="{1DDAF96D-B8BB-4C6B-A129-61C3959D46CF}" type="pres">
      <dgm:prSet presAssocID="{C4646FC9-1320-3548-B144-606076ECDDF2}" presName="compNode" presStyleCnt="0"/>
      <dgm:spPr/>
    </dgm:pt>
    <dgm:pt modelId="{00C1DACE-EDDF-49BE-B68D-AC30ADD9B1F1}" type="pres">
      <dgm:prSet presAssocID="{C4646FC9-1320-3548-B144-606076ECDDF2}" presName="bgRect" presStyleLbl="bgShp" presStyleIdx="4" presStyleCnt="6"/>
      <dgm:spPr/>
    </dgm:pt>
    <dgm:pt modelId="{5B7575CA-257E-4BB3-96E9-860B755754F1}" type="pres">
      <dgm:prSet presAssocID="{C4646FC9-1320-3548-B144-606076ECDDF2}"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a:blipFill>
        <a:ln>
          <a:noFill/>
        </a:ln>
      </dgm:spPr>
      <dgm:t>
        <a:bodyPr/>
        <a:lstStyle/>
        <a:p>
          <a:endParaRPr lang="fr-FR"/>
        </a:p>
      </dgm:t>
      <dgm:extLst>
        <a:ext uri="{E40237B7-FDA0-4F09-8148-C483321AD2D9}">
          <dgm14:cNvPr xmlns:dgm14="http://schemas.microsoft.com/office/drawing/2010/diagram" id="0" name="" descr="Adresse de courrier"/>
        </a:ext>
      </dgm:extLst>
    </dgm:pt>
    <dgm:pt modelId="{FF546243-1C95-4CC5-9D87-80A0EA1B8E90}" type="pres">
      <dgm:prSet presAssocID="{C4646FC9-1320-3548-B144-606076ECDDF2}" presName="spaceRect" presStyleCnt="0"/>
      <dgm:spPr/>
    </dgm:pt>
    <dgm:pt modelId="{D112D724-60BB-4A50-8949-3380756FC990}" type="pres">
      <dgm:prSet presAssocID="{C4646FC9-1320-3548-B144-606076ECDDF2}" presName="parTx" presStyleLbl="revTx" presStyleIdx="4" presStyleCnt="6">
        <dgm:presLayoutVars>
          <dgm:chMax val="0"/>
          <dgm:chPref val="0"/>
        </dgm:presLayoutVars>
      </dgm:prSet>
      <dgm:spPr/>
      <dgm:t>
        <a:bodyPr/>
        <a:lstStyle/>
        <a:p>
          <a:endParaRPr lang="fr-FR"/>
        </a:p>
      </dgm:t>
    </dgm:pt>
    <dgm:pt modelId="{0523D82A-801E-4360-8EEF-99AC001758CC}" type="pres">
      <dgm:prSet presAssocID="{6DE99316-3AA0-0A4F-8753-F5E5E2742B5B}" presName="sibTrans" presStyleCnt="0"/>
      <dgm:spPr/>
    </dgm:pt>
    <dgm:pt modelId="{2A5311FD-8832-4208-94AD-D562D3352F30}" type="pres">
      <dgm:prSet presAssocID="{E399FB92-9AA9-8947-B75C-340BDD8AB105}" presName="compNode" presStyleCnt="0"/>
      <dgm:spPr/>
    </dgm:pt>
    <dgm:pt modelId="{1DFF98A1-8FC7-4FD8-A049-2165632007BE}" type="pres">
      <dgm:prSet presAssocID="{E399FB92-9AA9-8947-B75C-340BDD8AB105}" presName="bgRect" presStyleLbl="bgShp" presStyleIdx="5" presStyleCnt="6"/>
      <dgm:spPr/>
    </dgm:pt>
    <dgm:pt modelId="{7EEE4F68-AE2C-430A-ACA2-EB43E7919174}" type="pres">
      <dgm:prSet presAssocID="{E399FB92-9AA9-8947-B75C-340BDD8AB105}"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t>
        <a:bodyPr/>
        <a:lstStyle/>
        <a:p>
          <a:endParaRPr lang="fr-FR"/>
        </a:p>
      </dgm:t>
      <dgm:extLst>
        <a:ext uri="{E40237B7-FDA0-4F09-8148-C483321AD2D9}">
          <dgm14:cNvPr xmlns:dgm14="http://schemas.microsoft.com/office/drawing/2010/diagram" id="0" name="" descr="Presentation with Checklist"/>
        </a:ext>
      </dgm:extLst>
    </dgm:pt>
    <dgm:pt modelId="{96F5681F-2D34-4881-A692-08E3968315CB}" type="pres">
      <dgm:prSet presAssocID="{E399FB92-9AA9-8947-B75C-340BDD8AB105}" presName="spaceRect" presStyleCnt="0"/>
      <dgm:spPr/>
    </dgm:pt>
    <dgm:pt modelId="{02C4E1CA-BCAF-44ED-8640-6E6D419FB44E}" type="pres">
      <dgm:prSet presAssocID="{E399FB92-9AA9-8947-B75C-340BDD8AB105}" presName="parTx" presStyleLbl="revTx" presStyleIdx="5" presStyleCnt="6">
        <dgm:presLayoutVars>
          <dgm:chMax val="0"/>
          <dgm:chPref val="0"/>
        </dgm:presLayoutVars>
      </dgm:prSet>
      <dgm:spPr/>
      <dgm:t>
        <a:bodyPr/>
        <a:lstStyle/>
        <a:p>
          <a:endParaRPr lang="fr-FR"/>
        </a:p>
      </dgm:t>
    </dgm:pt>
  </dgm:ptLst>
  <dgm:cxnLst>
    <dgm:cxn modelId="{91D09263-2B84-FE44-9746-983F30F44C2F}" type="presOf" srcId="{C4646FC9-1320-3548-B144-606076ECDDF2}" destId="{D112D724-60BB-4A50-8949-3380756FC990}" srcOrd="0" destOrd="0" presId="urn:microsoft.com/office/officeart/2018/2/layout/IconVerticalSolidList"/>
    <dgm:cxn modelId="{43291B5C-C0F1-2F49-A13F-73ACEE3F7A55}" srcId="{1CA9C186-7469-1D4D-8DE5-12C255BB644D}" destId="{593CE008-9D2C-A945-9894-C4B51A958B30}" srcOrd="2" destOrd="0" parTransId="{2AE32DEB-445B-2D4F-AAA2-D4ED991FC649}" sibTransId="{0B8A93AE-EFA8-894C-A93A-820A215A1BAE}"/>
    <dgm:cxn modelId="{79341C4F-38E0-0B4B-BD0C-6C57FD9526AF}" srcId="{1CA9C186-7469-1D4D-8DE5-12C255BB644D}" destId="{78A1E6B6-D823-C946-B025-31FFBDF81CE8}" srcOrd="0" destOrd="0" parTransId="{2E345BC6-BD66-C440-99D1-9C2D4DF21C87}" sibTransId="{5E12CE0B-AAA6-9A4E-81C3-1B471AF7EB20}"/>
    <dgm:cxn modelId="{D0E18EC5-4219-EA4F-A2D9-938D0D0E9ED0}" type="presOf" srcId="{593CE008-9D2C-A945-9894-C4B51A958B30}" destId="{A0F862C2-24BF-4516-8A1A-20755CE04FAC}" srcOrd="0" destOrd="0" presId="urn:microsoft.com/office/officeart/2018/2/layout/IconVerticalSolidList"/>
    <dgm:cxn modelId="{E927CCC5-6E9D-8B4F-B390-401A49265E94}" srcId="{1CA9C186-7469-1D4D-8DE5-12C255BB644D}" destId="{2824EF64-692E-9244-9BA8-3DEE65ECF710}" srcOrd="3" destOrd="0" parTransId="{CA60CB65-54E7-A949-8407-0F872F656C64}" sibTransId="{E1CB0799-4A1C-E44C-9417-6F33F66CF424}"/>
    <dgm:cxn modelId="{8A727544-1089-434F-8723-C570B14E87F4}" srcId="{1CA9C186-7469-1D4D-8DE5-12C255BB644D}" destId="{E399FB92-9AA9-8947-B75C-340BDD8AB105}" srcOrd="5" destOrd="0" parTransId="{7DC07F2E-E738-3149-BA12-196E196A4A70}" sibTransId="{30241B40-DB66-4540-86E7-40715198C5AC}"/>
    <dgm:cxn modelId="{E3CC7A32-61C3-434C-9263-7F11829847A7}" type="presOf" srcId="{1CA9C186-7469-1D4D-8DE5-12C255BB644D}" destId="{1D32878D-9E35-462D-AC79-BB7C3814E3BD}" srcOrd="0" destOrd="0" presId="urn:microsoft.com/office/officeart/2018/2/layout/IconVerticalSolidList"/>
    <dgm:cxn modelId="{43132FBE-0E8E-5246-A39E-3E94B498006E}" srcId="{1CA9C186-7469-1D4D-8DE5-12C255BB644D}" destId="{8D44E687-6ED4-7541-88C3-83858E959C53}" srcOrd="1" destOrd="0" parTransId="{C48C5402-4EF8-D041-B201-7ED32199D497}" sibTransId="{58AAAAAD-76A7-0840-B9B0-1A198871D2D4}"/>
    <dgm:cxn modelId="{71C1AAA3-5097-4749-8AAA-C2C6A42BA956}" type="presOf" srcId="{8D44E687-6ED4-7541-88C3-83858E959C53}" destId="{7CBFCD8F-6B55-4C55-81FC-8FF42F4F3FE0}" srcOrd="0" destOrd="0" presId="urn:microsoft.com/office/officeart/2018/2/layout/IconVerticalSolidList"/>
    <dgm:cxn modelId="{EAEB1BA6-0C8A-974C-9EDC-D2A7E9FC4144}" srcId="{1CA9C186-7469-1D4D-8DE5-12C255BB644D}" destId="{C4646FC9-1320-3548-B144-606076ECDDF2}" srcOrd="4" destOrd="0" parTransId="{2E45E931-DB9C-FB48-9892-6CF53457043C}" sibTransId="{6DE99316-3AA0-0A4F-8753-F5E5E2742B5B}"/>
    <dgm:cxn modelId="{A5A26CC3-5BBC-BE42-98C2-1AF940B18DF1}" type="presOf" srcId="{2824EF64-692E-9244-9BA8-3DEE65ECF710}" destId="{D8BB6B5F-A2FA-468D-B5D7-B956F85E2B5A}" srcOrd="0" destOrd="0" presId="urn:microsoft.com/office/officeart/2018/2/layout/IconVerticalSolidList"/>
    <dgm:cxn modelId="{E28529C6-6F86-DA4F-AF98-38DCE6E5F595}" type="presOf" srcId="{E399FB92-9AA9-8947-B75C-340BDD8AB105}" destId="{02C4E1CA-BCAF-44ED-8640-6E6D419FB44E}" srcOrd="0" destOrd="0" presId="urn:microsoft.com/office/officeart/2018/2/layout/IconVerticalSolidList"/>
    <dgm:cxn modelId="{7ADF4F8F-DB61-2F4B-ADDB-5200919CBA17}" type="presOf" srcId="{78A1E6B6-D823-C946-B025-31FFBDF81CE8}" destId="{C1EBFE1E-90C8-41EA-A155-B124FEF7D293}" srcOrd="0" destOrd="0" presId="urn:microsoft.com/office/officeart/2018/2/layout/IconVerticalSolidList"/>
    <dgm:cxn modelId="{90982A3C-0140-924D-81BE-7E80B86D1902}" type="presParOf" srcId="{1D32878D-9E35-462D-AC79-BB7C3814E3BD}" destId="{3A81AEA8-178C-44E6-A147-A0D2903E19BB}" srcOrd="0" destOrd="0" presId="urn:microsoft.com/office/officeart/2018/2/layout/IconVerticalSolidList"/>
    <dgm:cxn modelId="{0B25CFDA-1F66-A44B-B595-C2B0FEBF2444}" type="presParOf" srcId="{3A81AEA8-178C-44E6-A147-A0D2903E19BB}" destId="{8FD74846-4738-43D7-90A5-41557E4267DB}" srcOrd="0" destOrd="0" presId="urn:microsoft.com/office/officeart/2018/2/layout/IconVerticalSolidList"/>
    <dgm:cxn modelId="{F165DEB9-3039-6646-B3D1-D33F83D4098B}" type="presParOf" srcId="{3A81AEA8-178C-44E6-A147-A0D2903E19BB}" destId="{D7C96042-AF39-4875-9673-664A1BC2C1D0}" srcOrd="1" destOrd="0" presId="urn:microsoft.com/office/officeart/2018/2/layout/IconVerticalSolidList"/>
    <dgm:cxn modelId="{0E4F76CD-73B3-DD49-918B-05E406289E8D}" type="presParOf" srcId="{3A81AEA8-178C-44E6-A147-A0D2903E19BB}" destId="{E7C88E73-1DC8-4B7B-BFAB-ABD5B88E14FF}" srcOrd="2" destOrd="0" presId="urn:microsoft.com/office/officeart/2018/2/layout/IconVerticalSolidList"/>
    <dgm:cxn modelId="{E822A62C-1259-7345-A5E7-820B3CB55B06}" type="presParOf" srcId="{3A81AEA8-178C-44E6-A147-A0D2903E19BB}" destId="{C1EBFE1E-90C8-41EA-A155-B124FEF7D293}" srcOrd="3" destOrd="0" presId="urn:microsoft.com/office/officeart/2018/2/layout/IconVerticalSolidList"/>
    <dgm:cxn modelId="{91890987-E31F-5A46-A3FA-970031FFDD49}" type="presParOf" srcId="{1D32878D-9E35-462D-AC79-BB7C3814E3BD}" destId="{A648D828-95F0-4623-A879-B5D060A7AA95}" srcOrd="1" destOrd="0" presId="urn:microsoft.com/office/officeart/2018/2/layout/IconVerticalSolidList"/>
    <dgm:cxn modelId="{2EDFB9EA-422D-2C42-8B84-BE3ADD888DD6}" type="presParOf" srcId="{1D32878D-9E35-462D-AC79-BB7C3814E3BD}" destId="{0573A64A-1A3E-4129-AA7E-F9A9932ECA90}" srcOrd="2" destOrd="0" presId="urn:microsoft.com/office/officeart/2018/2/layout/IconVerticalSolidList"/>
    <dgm:cxn modelId="{565CFFA6-2E59-5E46-A974-F9A9390CA070}" type="presParOf" srcId="{0573A64A-1A3E-4129-AA7E-F9A9932ECA90}" destId="{5B4C4408-2351-4BD0-A152-190B5873245C}" srcOrd="0" destOrd="0" presId="urn:microsoft.com/office/officeart/2018/2/layout/IconVerticalSolidList"/>
    <dgm:cxn modelId="{D91D3D3B-FB07-744B-897B-9BFC51392493}" type="presParOf" srcId="{0573A64A-1A3E-4129-AA7E-F9A9932ECA90}" destId="{824A3C35-0B7D-403E-BEF1-18F7C478BD60}" srcOrd="1" destOrd="0" presId="urn:microsoft.com/office/officeart/2018/2/layout/IconVerticalSolidList"/>
    <dgm:cxn modelId="{E74EA624-6512-2D40-B333-768DA6A6C0A3}" type="presParOf" srcId="{0573A64A-1A3E-4129-AA7E-F9A9932ECA90}" destId="{CAC2D6D3-62B0-4A67-91FB-AD62BE698A69}" srcOrd="2" destOrd="0" presId="urn:microsoft.com/office/officeart/2018/2/layout/IconVerticalSolidList"/>
    <dgm:cxn modelId="{18EA7D8C-B710-674C-988B-A5378CC9BE52}" type="presParOf" srcId="{0573A64A-1A3E-4129-AA7E-F9A9932ECA90}" destId="{7CBFCD8F-6B55-4C55-81FC-8FF42F4F3FE0}" srcOrd="3" destOrd="0" presId="urn:microsoft.com/office/officeart/2018/2/layout/IconVerticalSolidList"/>
    <dgm:cxn modelId="{063C2496-8834-D74C-941D-CFDE0A3887E3}" type="presParOf" srcId="{1D32878D-9E35-462D-AC79-BB7C3814E3BD}" destId="{F246EB76-5F56-489E-B3F7-8C747CF93C2E}" srcOrd="3" destOrd="0" presId="urn:microsoft.com/office/officeart/2018/2/layout/IconVerticalSolidList"/>
    <dgm:cxn modelId="{89E6E204-AE00-0142-B5E8-7595839F3136}" type="presParOf" srcId="{1D32878D-9E35-462D-AC79-BB7C3814E3BD}" destId="{790D1E6E-46CA-44A2-8343-8F9A6826AF52}" srcOrd="4" destOrd="0" presId="urn:microsoft.com/office/officeart/2018/2/layout/IconVerticalSolidList"/>
    <dgm:cxn modelId="{A998BA8E-1C5A-2F40-9CB6-ADA4A8BF188D}" type="presParOf" srcId="{790D1E6E-46CA-44A2-8343-8F9A6826AF52}" destId="{BD0EC309-1896-4AEA-AC0E-F7BA80BEC3D1}" srcOrd="0" destOrd="0" presId="urn:microsoft.com/office/officeart/2018/2/layout/IconVerticalSolidList"/>
    <dgm:cxn modelId="{E7ECEED4-0B67-5748-A8EF-2CF0FAA5AD2D}" type="presParOf" srcId="{790D1E6E-46CA-44A2-8343-8F9A6826AF52}" destId="{77A0E367-FF35-474E-B767-80EF2E98EA91}" srcOrd="1" destOrd="0" presId="urn:microsoft.com/office/officeart/2018/2/layout/IconVerticalSolidList"/>
    <dgm:cxn modelId="{96F8B8B3-3D65-E349-B9DC-F74474D17E20}" type="presParOf" srcId="{790D1E6E-46CA-44A2-8343-8F9A6826AF52}" destId="{759F115C-186A-4D40-BFB0-3E90E9D43489}" srcOrd="2" destOrd="0" presId="urn:microsoft.com/office/officeart/2018/2/layout/IconVerticalSolidList"/>
    <dgm:cxn modelId="{E8617D6A-22A7-324F-B98C-BD3145B59E7C}" type="presParOf" srcId="{790D1E6E-46CA-44A2-8343-8F9A6826AF52}" destId="{A0F862C2-24BF-4516-8A1A-20755CE04FAC}" srcOrd="3" destOrd="0" presId="urn:microsoft.com/office/officeart/2018/2/layout/IconVerticalSolidList"/>
    <dgm:cxn modelId="{1020C7EB-9496-F04B-BF8E-A82381BE3B87}" type="presParOf" srcId="{1D32878D-9E35-462D-AC79-BB7C3814E3BD}" destId="{6941FDC7-6543-417B-AFD8-9E6093D3E540}" srcOrd="5" destOrd="0" presId="urn:microsoft.com/office/officeart/2018/2/layout/IconVerticalSolidList"/>
    <dgm:cxn modelId="{74C6D21C-27CA-BE45-AA78-4F6CC16967BD}" type="presParOf" srcId="{1D32878D-9E35-462D-AC79-BB7C3814E3BD}" destId="{A158DD58-10B9-401F-947D-2F73D28EE703}" srcOrd="6" destOrd="0" presId="urn:microsoft.com/office/officeart/2018/2/layout/IconVerticalSolidList"/>
    <dgm:cxn modelId="{42E5C900-5C35-454E-8A44-D3C64F579169}" type="presParOf" srcId="{A158DD58-10B9-401F-947D-2F73D28EE703}" destId="{95C8351A-47D6-4AFE-9243-F7B8D77A2E3E}" srcOrd="0" destOrd="0" presId="urn:microsoft.com/office/officeart/2018/2/layout/IconVerticalSolidList"/>
    <dgm:cxn modelId="{CDDF8877-781F-B748-BC73-8A7CED089405}" type="presParOf" srcId="{A158DD58-10B9-401F-947D-2F73D28EE703}" destId="{D99A248A-853D-4512-AC31-AD2C3B10D1A1}" srcOrd="1" destOrd="0" presId="urn:microsoft.com/office/officeart/2018/2/layout/IconVerticalSolidList"/>
    <dgm:cxn modelId="{868FEDD3-A604-D045-841D-D0DC3937C546}" type="presParOf" srcId="{A158DD58-10B9-401F-947D-2F73D28EE703}" destId="{CF8F012E-E533-4A40-8F92-99E7C2E0AF29}" srcOrd="2" destOrd="0" presId="urn:microsoft.com/office/officeart/2018/2/layout/IconVerticalSolidList"/>
    <dgm:cxn modelId="{0A74AF2D-7F68-7A4C-AB50-28FFE24CFA94}" type="presParOf" srcId="{A158DD58-10B9-401F-947D-2F73D28EE703}" destId="{D8BB6B5F-A2FA-468D-B5D7-B956F85E2B5A}" srcOrd="3" destOrd="0" presId="urn:microsoft.com/office/officeart/2018/2/layout/IconVerticalSolidList"/>
    <dgm:cxn modelId="{0E919372-66B8-0140-8F25-C3A3B86C5738}" type="presParOf" srcId="{1D32878D-9E35-462D-AC79-BB7C3814E3BD}" destId="{D7BB8C54-B815-4116-8AB9-72A7160AA8D8}" srcOrd="7" destOrd="0" presId="urn:microsoft.com/office/officeart/2018/2/layout/IconVerticalSolidList"/>
    <dgm:cxn modelId="{708188D0-B774-7342-9804-D89F3D0E24C5}" type="presParOf" srcId="{1D32878D-9E35-462D-AC79-BB7C3814E3BD}" destId="{1DDAF96D-B8BB-4C6B-A129-61C3959D46CF}" srcOrd="8" destOrd="0" presId="urn:microsoft.com/office/officeart/2018/2/layout/IconVerticalSolidList"/>
    <dgm:cxn modelId="{BBB2E790-D6DB-DE4D-A949-DD0A812FC032}" type="presParOf" srcId="{1DDAF96D-B8BB-4C6B-A129-61C3959D46CF}" destId="{00C1DACE-EDDF-49BE-B68D-AC30ADD9B1F1}" srcOrd="0" destOrd="0" presId="urn:microsoft.com/office/officeart/2018/2/layout/IconVerticalSolidList"/>
    <dgm:cxn modelId="{04179210-91FC-784D-992B-76122010342C}" type="presParOf" srcId="{1DDAF96D-B8BB-4C6B-A129-61C3959D46CF}" destId="{5B7575CA-257E-4BB3-96E9-860B755754F1}" srcOrd="1" destOrd="0" presId="urn:microsoft.com/office/officeart/2018/2/layout/IconVerticalSolidList"/>
    <dgm:cxn modelId="{F4E92250-E292-4C4B-AD96-DAEB1A5E5846}" type="presParOf" srcId="{1DDAF96D-B8BB-4C6B-A129-61C3959D46CF}" destId="{FF546243-1C95-4CC5-9D87-80A0EA1B8E90}" srcOrd="2" destOrd="0" presId="urn:microsoft.com/office/officeart/2018/2/layout/IconVerticalSolidList"/>
    <dgm:cxn modelId="{91E7C8EA-F82C-ED4E-B878-D15564C7053B}" type="presParOf" srcId="{1DDAF96D-B8BB-4C6B-A129-61C3959D46CF}" destId="{D112D724-60BB-4A50-8949-3380756FC990}" srcOrd="3" destOrd="0" presId="urn:microsoft.com/office/officeart/2018/2/layout/IconVerticalSolidList"/>
    <dgm:cxn modelId="{DA4A4910-D06A-864B-89B9-3950F3854375}" type="presParOf" srcId="{1D32878D-9E35-462D-AC79-BB7C3814E3BD}" destId="{0523D82A-801E-4360-8EEF-99AC001758CC}" srcOrd="9" destOrd="0" presId="urn:microsoft.com/office/officeart/2018/2/layout/IconVerticalSolidList"/>
    <dgm:cxn modelId="{92223509-7C6D-5B43-9322-B417238892CA}" type="presParOf" srcId="{1D32878D-9E35-462D-AC79-BB7C3814E3BD}" destId="{2A5311FD-8832-4208-94AD-D562D3352F30}" srcOrd="10" destOrd="0" presId="urn:microsoft.com/office/officeart/2018/2/layout/IconVerticalSolidList"/>
    <dgm:cxn modelId="{5457B11C-1F85-2C4A-B086-4F8998451466}" type="presParOf" srcId="{2A5311FD-8832-4208-94AD-D562D3352F30}" destId="{1DFF98A1-8FC7-4FD8-A049-2165632007BE}" srcOrd="0" destOrd="0" presId="urn:microsoft.com/office/officeart/2018/2/layout/IconVerticalSolidList"/>
    <dgm:cxn modelId="{0879C9B8-478F-924D-B17C-9D279AC354B6}" type="presParOf" srcId="{2A5311FD-8832-4208-94AD-D562D3352F30}" destId="{7EEE4F68-AE2C-430A-ACA2-EB43E7919174}" srcOrd="1" destOrd="0" presId="urn:microsoft.com/office/officeart/2018/2/layout/IconVerticalSolidList"/>
    <dgm:cxn modelId="{85711D56-5FD8-A246-9F1F-34FADE9BA586}" type="presParOf" srcId="{2A5311FD-8832-4208-94AD-D562D3352F30}" destId="{96F5681F-2D34-4881-A692-08E3968315CB}" srcOrd="2" destOrd="0" presId="urn:microsoft.com/office/officeart/2018/2/layout/IconVerticalSolidList"/>
    <dgm:cxn modelId="{74DDB279-6D94-254D-874F-FE66FB2DA43C}" type="presParOf" srcId="{2A5311FD-8832-4208-94AD-D562D3352F30}" destId="{02C4E1CA-BCAF-44ED-8640-6E6D419FB44E}"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A9C186-7469-1D4D-8DE5-12C255BB644D}"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fr-FR"/>
        </a:p>
      </dgm:t>
    </dgm:pt>
    <dgm:pt modelId="{7E2A5CDB-08C3-0245-9502-8DE608BD4BD7}">
      <dgm:prSet/>
      <dgm:spPr/>
      <dgm:t>
        <a:bodyPr/>
        <a:lstStyle/>
        <a:p>
          <a:r>
            <a:rPr lang="fr-FR"/>
            <a:t>Nouvelle règlementation sur les chiens dangereux</a:t>
          </a:r>
        </a:p>
      </dgm:t>
    </dgm:pt>
    <dgm:pt modelId="{94E5999A-8650-7843-8642-DC1C23C74068}" type="parTrans" cxnId="{0757F74D-570B-0A4F-B5F8-396924D0B8D8}">
      <dgm:prSet/>
      <dgm:spPr/>
      <dgm:t>
        <a:bodyPr/>
        <a:lstStyle/>
        <a:p>
          <a:endParaRPr lang="fr-FR"/>
        </a:p>
      </dgm:t>
    </dgm:pt>
    <dgm:pt modelId="{A0EAEE76-63E5-F941-AABA-BB16D2374569}" type="sibTrans" cxnId="{0757F74D-570B-0A4F-B5F8-396924D0B8D8}">
      <dgm:prSet/>
      <dgm:spPr/>
      <dgm:t>
        <a:bodyPr/>
        <a:lstStyle/>
        <a:p>
          <a:endParaRPr lang="fr-FR"/>
        </a:p>
      </dgm:t>
    </dgm:pt>
    <dgm:pt modelId="{8A2B6DFE-F6CD-CB44-95E0-9DFEF7836450}">
      <dgm:prSet/>
      <dgm:spPr/>
      <dgm:t>
        <a:bodyPr/>
        <a:lstStyle/>
        <a:p>
          <a:r>
            <a:rPr lang="fr-CA" b="1" i="0" u="none"/>
            <a:t>AVANT: </a:t>
          </a:r>
          <a:r>
            <a:rPr lang="fr-CA" b="0" i="0" u="none"/>
            <a:t>Article 20. Dans un endroit public, un chien doit en tout temps être sous le contrôle d’une personne capable de le maîtriser. </a:t>
          </a:r>
        </a:p>
        <a:p>
          <a:r>
            <a:rPr lang="fr-CA" b="0" i="0" u="none"/>
            <a:t>Sauf dans une aire d’exercice canin, un chien doit également être tenu au moyen d’une laisse d’une longueur maximale de 1,85 m. Un chien de 20 kg et plus doit en outre porter en tout temps, attaché à sa laisse, un licou ou un harnais.</a:t>
          </a:r>
          <a:endParaRPr lang="fr-CA"/>
        </a:p>
      </dgm:t>
    </dgm:pt>
    <dgm:pt modelId="{DA162491-B031-8148-971B-85A23E3301B4}" type="parTrans" cxnId="{6CB4594B-B585-3D41-B642-F625054C5EF9}">
      <dgm:prSet/>
      <dgm:spPr/>
      <dgm:t>
        <a:bodyPr/>
        <a:lstStyle/>
        <a:p>
          <a:endParaRPr lang="fr-CA"/>
        </a:p>
      </dgm:t>
    </dgm:pt>
    <dgm:pt modelId="{30F2EC18-F251-FC4E-9195-3E2CA3227558}" type="sibTrans" cxnId="{6CB4594B-B585-3D41-B642-F625054C5EF9}">
      <dgm:prSet/>
      <dgm:spPr/>
      <dgm:t>
        <a:bodyPr/>
        <a:lstStyle/>
        <a:p>
          <a:endParaRPr lang="fr-CA"/>
        </a:p>
      </dgm:t>
    </dgm:pt>
    <dgm:pt modelId="{2EC3C51B-6A92-AC4D-BA95-CD2621106575}">
      <dgm:prSet/>
      <dgm:spPr/>
      <dgm:t>
        <a:bodyPr/>
        <a:lstStyle/>
        <a:p>
          <a:r>
            <a:rPr lang="fr-CA" b="1" i="0" u="none" dirty="0"/>
            <a:t>APRÈS</a:t>
          </a:r>
          <a:r>
            <a:rPr lang="fr-CA" b="0" i="0" u="none" dirty="0"/>
            <a:t>: Article 20. Dans un endroit public, un chien doit en tout temps </a:t>
          </a:r>
          <a:r>
            <a:rPr lang="fr-CA" b="0" i="0" u="none" dirty="0" err="1"/>
            <a:t>être</a:t>
          </a:r>
          <a:r>
            <a:rPr lang="fr-CA" b="0" i="0" u="none" dirty="0"/>
            <a:t> sous le </a:t>
          </a:r>
          <a:r>
            <a:rPr lang="fr-CA" b="0" i="0" u="none" dirty="0" err="1"/>
            <a:t>contrôle</a:t>
          </a:r>
          <a:r>
            <a:rPr lang="fr-CA" b="0" i="0" u="none" dirty="0"/>
            <a:t> d’une personne capable de le </a:t>
          </a:r>
          <a:r>
            <a:rPr lang="fr-CA" b="0" i="0" u="none" dirty="0" err="1"/>
            <a:t>maîtriser</a:t>
          </a:r>
          <a:r>
            <a:rPr lang="fr-CA" b="0" i="0" u="none" dirty="0"/>
            <a:t>. </a:t>
          </a:r>
        </a:p>
        <a:p>
          <a:r>
            <a:rPr lang="fr-CA" b="0" i="0" u="none" dirty="0"/>
            <a:t>Sauf dans une aire d’exercice canin ou lors de sa participation à une </a:t>
          </a:r>
          <a:r>
            <a:rPr lang="fr-CA" b="0" i="0" u="none" dirty="0" err="1"/>
            <a:t>activite</a:t>
          </a:r>
          <a:r>
            <a:rPr lang="fr-CA" b="0" i="0" u="none" dirty="0"/>
            <a:t>́ canine, </a:t>
          </a:r>
          <a:r>
            <a:rPr lang="fr-CA" b="1" i="0" u="none" dirty="0"/>
            <a:t>notamment la chasse</a:t>
          </a:r>
          <a:r>
            <a:rPr lang="fr-CA" b="0" i="0" u="none" dirty="0"/>
            <a:t>, une exposition, une </a:t>
          </a:r>
          <a:r>
            <a:rPr lang="fr-CA" b="0" i="0" u="none" dirty="0" err="1"/>
            <a:t>compétition</a:t>
          </a:r>
          <a:r>
            <a:rPr lang="fr-CA" b="0" i="0" u="none" dirty="0"/>
            <a:t> ou un cours de dressage, un chien doit </a:t>
          </a:r>
          <a:r>
            <a:rPr lang="fr-CA" b="0" i="0" u="none" dirty="0" err="1"/>
            <a:t>également</a:t>
          </a:r>
          <a:r>
            <a:rPr lang="fr-CA" b="0" i="0" u="none" dirty="0"/>
            <a:t> </a:t>
          </a:r>
          <a:r>
            <a:rPr lang="fr-CA" b="0" i="0" u="none" dirty="0" err="1"/>
            <a:t>être</a:t>
          </a:r>
          <a:r>
            <a:rPr lang="fr-CA" b="0" i="0" u="none" dirty="0"/>
            <a:t> tenu au moyen d’une laisse d’une longueur maximale de 1,85 m. Un chien de 20 kg et plus doit en outre porter en tout temps, attaché à sa laisse, un licou ou un harnais.</a:t>
          </a:r>
          <a:endParaRPr lang="fr-CA" dirty="0"/>
        </a:p>
      </dgm:t>
    </dgm:pt>
    <dgm:pt modelId="{BEF9352A-845C-0A49-835C-17D400DEF1E4}" type="parTrans" cxnId="{AE603C14-4984-7343-9E70-6767B4FF5E90}">
      <dgm:prSet/>
      <dgm:spPr/>
      <dgm:t>
        <a:bodyPr/>
        <a:lstStyle/>
        <a:p>
          <a:endParaRPr lang="fr-CA"/>
        </a:p>
      </dgm:t>
    </dgm:pt>
    <dgm:pt modelId="{7C3D9AEB-835C-434B-8D78-630B09E56BDE}" type="sibTrans" cxnId="{AE603C14-4984-7343-9E70-6767B4FF5E90}">
      <dgm:prSet/>
      <dgm:spPr/>
      <dgm:t>
        <a:bodyPr/>
        <a:lstStyle/>
        <a:p>
          <a:endParaRPr lang="fr-CA"/>
        </a:p>
      </dgm:t>
    </dgm:pt>
    <dgm:pt modelId="{4A6A7C21-0589-984F-AA22-7CAB8C2173DD}" type="pres">
      <dgm:prSet presAssocID="{1CA9C186-7469-1D4D-8DE5-12C255BB644D}" presName="vert0" presStyleCnt="0">
        <dgm:presLayoutVars>
          <dgm:dir/>
          <dgm:animOne val="branch"/>
          <dgm:animLvl val="lvl"/>
        </dgm:presLayoutVars>
      </dgm:prSet>
      <dgm:spPr/>
      <dgm:t>
        <a:bodyPr/>
        <a:lstStyle/>
        <a:p>
          <a:endParaRPr lang="fr-FR"/>
        </a:p>
      </dgm:t>
    </dgm:pt>
    <dgm:pt modelId="{98D82144-5CD8-0A46-997D-7201666BC4D3}" type="pres">
      <dgm:prSet presAssocID="{7E2A5CDB-08C3-0245-9502-8DE608BD4BD7}" presName="thickLine" presStyleLbl="alignNode1" presStyleIdx="0" presStyleCnt="1"/>
      <dgm:spPr/>
    </dgm:pt>
    <dgm:pt modelId="{B84F0770-0F84-C142-9492-C62797478C3D}" type="pres">
      <dgm:prSet presAssocID="{7E2A5CDB-08C3-0245-9502-8DE608BD4BD7}" presName="horz1" presStyleCnt="0"/>
      <dgm:spPr/>
    </dgm:pt>
    <dgm:pt modelId="{5ECB780D-F619-564B-9197-7AC05D777609}" type="pres">
      <dgm:prSet presAssocID="{7E2A5CDB-08C3-0245-9502-8DE608BD4BD7}" presName="tx1" presStyleLbl="revTx" presStyleIdx="0" presStyleCnt="3"/>
      <dgm:spPr/>
      <dgm:t>
        <a:bodyPr/>
        <a:lstStyle/>
        <a:p>
          <a:endParaRPr lang="fr-FR"/>
        </a:p>
      </dgm:t>
    </dgm:pt>
    <dgm:pt modelId="{5F4BD208-2EBF-4B4B-80C8-476722DB1173}" type="pres">
      <dgm:prSet presAssocID="{7E2A5CDB-08C3-0245-9502-8DE608BD4BD7}" presName="vert1" presStyleCnt="0"/>
      <dgm:spPr/>
    </dgm:pt>
    <dgm:pt modelId="{C92EE89C-F57A-3E46-AB08-0255C409F08C}" type="pres">
      <dgm:prSet presAssocID="{8A2B6DFE-F6CD-CB44-95E0-9DFEF7836450}" presName="vertSpace2a" presStyleCnt="0"/>
      <dgm:spPr/>
    </dgm:pt>
    <dgm:pt modelId="{CA9A4151-72F9-F143-9A9D-0A39C8D1FFCB}" type="pres">
      <dgm:prSet presAssocID="{8A2B6DFE-F6CD-CB44-95E0-9DFEF7836450}" presName="horz2" presStyleCnt="0"/>
      <dgm:spPr/>
    </dgm:pt>
    <dgm:pt modelId="{C1EAD4F2-5715-3246-AC51-CDC8535889D1}" type="pres">
      <dgm:prSet presAssocID="{8A2B6DFE-F6CD-CB44-95E0-9DFEF7836450}" presName="horzSpace2" presStyleCnt="0"/>
      <dgm:spPr/>
    </dgm:pt>
    <dgm:pt modelId="{8A42FB1D-E95D-C744-8204-5A0A5C9D090B}" type="pres">
      <dgm:prSet presAssocID="{8A2B6DFE-F6CD-CB44-95E0-9DFEF7836450}" presName="tx2" presStyleLbl="revTx" presStyleIdx="1" presStyleCnt="3"/>
      <dgm:spPr/>
      <dgm:t>
        <a:bodyPr/>
        <a:lstStyle/>
        <a:p>
          <a:endParaRPr lang="fr-FR"/>
        </a:p>
      </dgm:t>
    </dgm:pt>
    <dgm:pt modelId="{047D14EF-BF65-0749-AE9A-18148C71A8B7}" type="pres">
      <dgm:prSet presAssocID="{8A2B6DFE-F6CD-CB44-95E0-9DFEF7836450}" presName="vert2" presStyleCnt="0"/>
      <dgm:spPr/>
    </dgm:pt>
    <dgm:pt modelId="{E1F37776-B67E-594C-9E9B-91C06831C385}" type="pres">
      <dgm:prSet presAssocID="{8A2B6DFE-F6CD-CB44-95E0-9DFEF7836450}" presName="thinLine2b" presStyleLbl="callout" presStyleIdx="0" presStyleCnt="2"/>
      <dgm:spPr/>
    </dgm:pt>
    <dgm:pt modelId="{B492BE33-3CB3-124E-A6DC-C0F2D8A5C10D}" type="pres">
      <dgm:prSet presAssocID="{8A2B6DFE-F6CD-CB44-95E0-9DFEF7836450}" presName="vertSpace2b" presStyleCnt="0"/>
      <dgm:spPr/>
    </dgm:pt>
    <dgm:pt modelId="{507C4064-967C-1749-B030-AF414D6F0F1C}" type="pres">
      <dgm:prSet presAssocID="{2EC3C51B-6A92-AC4D-BA95-CD2621106575}" presName="horz2" presStyleCnt="0"/>
      <dgm:spPr/>
    </dgm:pt>
    <dgm:pt modelId="{6F41279F-81BE-CB4C-8CB2-BF98303299A7}" type="pres">
      <dgm:prSet presAssocID="{2EC3C51B-6A92-AC4D-BA95-CD2621106575}" presName="horzSpace2" presStyleCnt="0"/>
      <dgm:spPr/>
    </dgm:pt>
    <dgm:pt modelId="{BC59040C-34AC-224D-A727-0D7DEC562DA1}" type="pres">
      <dgm:prSet presAssocID="{2EC3C51B-6A92-AC4D-BA95-CD2621106575}" presName="tx2" presStyleLbl="revTx" presStyleIdx="2" presStyleCnt="3"/>
      <dgm:spPr/>
      <dgm:t>
        <a:bodyPr/>
        <a:lstStyle/>
        <a:p>
          <a:endParaRPr lang="fr-FR"/>
        </a:p>
      </dgm:t>
    </dgm:pt>
    <dgm:pt modelId="{5112B7D0-803E-B945-9250-6C535D6BD528}" type="pres">
      <dgm:prSet presAssocID="{2EC3C51B-6A92-AC4D-BA95-CD2621106575}" presName="vert2" presStyleCnt="0"/>
      <dgm:spPr/>
    </dgm:pt>
    <dgm:pt modelId="{88959E35-34B4-0540-97EA-7E1308FB4C4D}" type="pres">
      <dgm:prSet presAssocID="{2EC3C51B-6A92-AC4D-BA95-CD2621106575}" presName="thinLine2b" presStyleLbl="callout" presStyleIdx="1" presStyleCnt="2"/>
      <dgm:spPr/>
    </dgm:pt>
    <dgm:pt modelId="{C6956E5D-1F23-5944-AD4A-12D9E3E14D40}" type="pres">
      <dgm:prSet presAssocID="{2EC3C51B-6A92-AC4D-BA95-CD2621106575}" presName="vertSpace2b" presStyleCnt="0"/>
      <dgm:spPr/>
    </dgm:pt>
  </dgm:ptLst>
  <dgm:cxnLst>
    <dgm:cxn modelId="{991B675C-409A-1840-9A58-85F4ABE9216F}" type="presOf" srcId="{2EC3C51B-6A92-AC4D-BA95-CD2621106575}" destId="{BC59040C-34AC-224D-A727-0D7DEC562DA1}" srcOrd="0" destOrd="0" presId="urn:microsoft.com/office/officeart/2008/layout/LinedList"/>
    <dgm:cxn modelId="{0757F74D-570B-0A4F-B5F8-396924D0B8D8}" srcId="{1CA9C186-7469-1D4D-8DE5-12C255BB644D}" destId="{7E2A5CDB-08C3-0245-9502-8DE608BD4BD7}" srcOrd="0" destOrd="0" parTransId="{94E5999A-8650-7843-8642-DC1C23C74068}" sibTransId="{A0EAEE76-63E5-F941-AABA-BB16D2374569}"/>
    <dgm:cxn modelId="{0F53A708-9477-5142-B522-5C1BCDEA9D7C}" type="presOf" srcId="{7E2A5CDB-08C3-0245-9502-8DE608BD4BD7}" destId="{5ECB780D-F619-564B-9197-7AC05D777609}" srcOrd="0" destOrd="0" presId="urn:microsoft.com/office/officeart/2008/layout/LinedList"/>
    <dgm:cxn modelId="{AE603C14-4984-7343-9E70-6767B4FF5E90}" srcId="{7E2A5CDB-08C3-0245-9502-8DE608BD4BD7}" destId="{2EC3C51B-6A92-AC4D-BA95-CD2621106575}" srcOrd="1" destOrd="0" parTransId="{BEF9352A-845C-0A49-835C-17D400DEF1E4}" sibTransId="{7C3D9AEB-835C-434B-8D78-630B09E56BDE}"/>
    <dgm:cxn modelId="{EA78447C-B3E1-EE4D-A2AC-7F280C713342}" type="presOf" srcId="{1CA9C186-7469-1D4D-8DE5-12C255BB644D}" destId="{4A6A7C21-0589-984F-AA22-7CAB8C2173DD}" srcOrd="0" destOrd="0" presId="urn:microsoft.com/office/officeart/2008/layout/LinedList"/>
    <dgm:cxn modelId="{DB4EED37-5E5E-B74E-A384-6658B13AF62A}" type="presOf" srcId="{8A2B6DFE-F6CD-CB44-95E0-9DFEF7836450}" destId="{8A42FB1D-E95D-C744-8204-5A0A5C9D090B}" srcOrd="0" destOrd="0" presId="urn:microsoft.com/office/officeart/2008/layout/LinedList"/>
    <dgm:cxn modelId="{6CB4594B-B585-3D41-B642-F625054C5EF9}" srcId="{7E2A5CDB-08C3-0245-9502-8DE608BD4BD7}" destId="{8A2B6DFE-F6CD-CB44-95E0-9DFEF7836450}" srcOrd="0" destOrd="0" parTransId="{DA162491-B031-8148-971B-85A23E3301B4}" sibTransId="{30F2EC18-F251-FC4E-9195-3E2CA3227558}"/>
    <dgm:cxn modelId="{5F0EFC11-B5BF-7F44-BBD6-E03C16345B84}" type="presParOf" srcId="{4A6A7C21-0589-984F-AA22-7CAB8C2173DD}" destId="{98D82144-5CD8-0A46-997D-7201666BC4D3}" srcOrd="0" destOrd="0" presId="urn:microsoft.com/office/officeart/2008/layout/LinedList"/>
    <dgm:cxn modelId="{06E42F0C-C66D-DA43-9FB2-19F1E96036E8}" type="presParOf" srcId="{4A6A7C21-0589-984F-AA22-7CAB8C2173DD}" destId="{B84F0770-0F84-C142-9492-C62797478C3D}" srcOrd="1" destOrd="0" presId="urn:microsoft.com/office/officeart/2008/layout/LinedList"/>
    <dgm:cxn modelId="{64BADCA0-63E1-284E-AEBC-80A95FE65157}" type="presParOf" srcId="{B84F0770-0F84-C142-9492-C62797478C3D}" destId="{5ECB780D-F619-564B-9197-7AC05D777609}" srcOrd="0" destOrd="0" presId="urn:microsoft.com/office/officeart/2008/layout/LinedList"/>
    <dgm:cxn modelId="{37144179-2EB6-9547-B7D2-4FB1C07E26C5}" type="presParOf" srcId="{B84F0770-0F84-C142-9492-C62797478C3D}" destId="{5F4BD208-2EBF-4B4B-80C8-476722DB1173}" srcOrd="1" destOrd="0" presId="urn:microsoft.com/office/officeart/2008/layout/LinedList"/>
    <dgm:cxn modelId="{3F0760B1-1A81-1C41-BDE7-F6CE06F4D310}" type="presParOf" srcId="{5F4BD208-2EBF-4B4B-80C8-476722DB1173}" destId="{C92EE89C-F57A-3E46-AB08-0255C409F08C}" srcOrd="0" destOrd="0" presId="urn:microsoft.com/office/officeart/2008/layout/LinedList"/>
    <dgm:cxn modelId="{1BB2CD3E-67D6-DC41-8E56-BE0BB4B4E789}" type="presParOf" srcId="{5F4BD208-2EBF-4B4B-80C8-476722DB1173}" destId="{CA9A4151-72F9-F143-9A9D-0A39C8D1FFCB}" srcOrd="1" destOrd="0" presId="urn:microsoft.com/office/officeart/2008/layout/LinedList"/>
    <dgm:cxn modelId="{8853BCD1-7642-3E4B-B6AA-D27731CCB513}" type="presParOf" srcId="{CA9A4151-72F9-F143-9A9D-0A39C8D1FFCB}" destId="{C1EAD4F2-5715-3246-AC51-CDC8535889D1}" srcOrd="0" destOrd="0" presId="urn:microsoft.com/office/officeart/2008/layout/LinedList"/>
    <dgm:cxn modelId="{FE2D90F1-5D17-0F4F-908F-F4A0C4B6ABF2}" type="presParOf" srcId="{CA9A4151-72F9-F143-9A9D-0A39C8D1FFCB}" destId="{8A42FB1D-E95D-C744-8204-5A0A5C9D090B}" srcOrd="1" destOrd="0" presId="urn:microsoft.com/office/officeart/2008/layout/LinedList"/>
    <dgm:cxn modelId="{CDF55BAB-9612-7B48-B08A-CDC51188690A}" type="presParOf" srcId="{CA9A4151-72F9-F143-9A9D-0A39C8D1FFCB}" destId="{047D14EF-BF65-0749-AE9A-18148C71A8B7}" srcOrd="2" destOrd="0" presId="urn:microsoft.com/office/officeart/2008/layout/LinedList"/>
    <dgm:cxn modelId="{3EE57472-D20B-B34A-947C-92B8B6A82353}" type="presParOf" srcId="{5F4BD208-2EBF-4B4B-80C8-476722DB1173}" destId="{E1F37776-B67E-594C-9E9B-91C06831C385}" srcOrd="2" destOrd="0" presId="urn:microsoft.com/office/officeart/2008/layout/LinedList"/>
    <dgm:cxn modelId="{DA1C1EFE-9C30-8044-971C-0F145E5D5833}" type="presParOf" srcId="{5F4BD208-2EBF-4B4B-80C8-476722DB1173}" destId="{B492BE33-3CB3-124E-A6DC-C0F2D8A5C10D}" srcOrd="3" destOrd="0" presId="urn:microsoft.com/office/officeart/2008/layout/LinedList"/>
    <dgm:cxn modelId="{C5FFF7CD-47D0-4C46-82F6-9BA1B6381E17}" type="presParOf" srcId="{5F4BD208-2EBF-4B4B-80C8-476722DB1173}" destId="{507C4064-967C-1749-B030-AF414D6F0F1C}" srcOrd="4" destOrd="0" presId="urn:microsoft.com/office/officeart/2008/layout/LinedList"/>
    <dgm:cxn modelId="{2DFF79EA-FCF7-E840-BF26-46E6DCAF2D09}" type="presParOf" srcId="{507C4064-967C-1749-B030-AF414D6F0F1C}" destId="{6F41279F-81BE-CB4C-8CB2-BF98303299A7}" srcOrd="0" destOrd="0" presId="urn:microsoft.com/office/officeart/2008/layout/LinedList"/>
    <dgm:cxn modelId="{B5600525-8045-DE4D-B21D-61D25372C854}" type="presParOf" srcId="{507C4064-967C-1749-B030-AF414D6F0F1C}" destId="{BC59040C-34AC-224D-A727-0D7DEC562DA1}" srcOrd="1" destOrd="0" presId="urn:microsoft.com/office/officeart/2008/layout/LinedList"/>
    <dgm:cxn modelId="{08A78EA3-D42E-1A4B-8F61-A3A026231D29}" type="presParOf" srcId="{507C4064-967C-1749-B030-AF414D6F0F1C}" destId="{5112B7D0-803E-B945-9250-6C535D6BD528}" srcOrd="2" destOrd="0" presId="urn:microsoft.com/office/officeart/2008/layout/LinedList"/>
    <dgm:cxn modelId="{82026259-777E-BC49-8F20-75968512C458}" type="presParOf" srcId="{5F4BD208-2EBF-4B4B-80C8-476722DB1173}" destId="{88959E35-34B4-0540-97EA-7E1308FB4C4D}" srcOrd="5" destOrd="0" presId="urn:microsoft.com/office/officeart/2008/layout/LinedList"/>
    <dgm:cxn modelId="{025182BF-AE1C-BB4B-A259-5FF556739F37}" type="presParOf" srcId="{5F4BD208-2EBF-4B4B-80C8-476722DB1173}" destId="{C6956E5D-1F23-5944-AD4A-12D9E3E14D40}"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A9C186-7469-1D4D-8DE5-12C255BB644D}" type="doc">
      <dgm:prSet loTypeId="urn:microsoft.com/office/officeart/2008/layout/LinedList" loCatId="" qsTypeId="urn:microsoft.com/office/officeart/2005/8/quickstyle/simple4" qsCatId="simple" csTypeId="urn:microsoft.com/office/officeart/2005/8/colors/colorful5" csCatId="colorful" phldr="1"/>
      <dgm:spPr/>
      <dgm:t>
        <a:bodyPr/>
        <a:lstStyle/>
        <a:p>
          <a:endParaRPr lang="fr-FR"/>
        </a:p>
      </dgm:t>
    </dgm:pt>
    <dgm:pt modelId="{3E0177D7-E475-0641-8C3C-9FC37AABEF4A}">
      <dgm:prSet/>
      <dgm:spPr/>
      <dgm:t>
        <a:bodyPr/>
        <a:lstStyle/>
        <a:p>
          <a:r>
            <a:rPr lang="fr-CA" dirty="0"/>
            <a:t>Un chien de sang a été tiré par des chasseurs de gros gibier en octobre dernier et nous analysons le dossier avant de prendre les actions nécessaires avec le MFFP</a:t>
          </a:r>
        </a:p>
      </dgm:t>
    </dgm:pt>
    <dgm:pt modelId="{45ECB06F-55C1-4D46-8153-2ED41DE936B2}" type="parTrans" cxnId="{4B34F22A-B879-D641-AE51-CBED8CA73AE6}">
      <dgm:prSet/>
      <dgm:spPr/>
      <dgm:t>
        <a:bodyPr/>
        <a:lstStyle/>
        <a:p>
          <a:endParaRPr lang="fr-CA"/>
        </a:p>
      </dgm:t>
    </dgm:pt>
    <dgm:pt modelId="{B0DA078C-2FD6-B444-96C9-28EF9E72D4D8}" type="sibTrans" cxnId="{4B34F22A-B879-D641-AE51-CBED8CA73AE6}">
      <dgm:prSet/>
      <dgm:spPr/>
      <dgm:t>
        <a:bodyPr/>
        <a:lstStyle/>
        <a:p>
          <a:endParaRPr lang="fr-CA"/>
        </a:p>
      </dgm:t>
    </dgm:pt>
    <dgm:pt modelId="{FFC688FA-42EC-CD41-9C7E-1895BC8EEB3E}">
      <dgm:prSet/>
      <dgm:spPr/>
      <dgm:t>
        <a:bodyPr/>
        <a:lstStyle/>
        <a:p>
          <a:r>
            <a:rPr lang="fr-CA"/>
            <a:t>Suite au sondage envoyé aux membres, l’évaluation des coûts d'une assurance santé pour les chiens de chasse est toujours en cours</a:t>
          </a:r>
        </a:p>
      </dgm:t>
    </dgm:pt>
    <dgm:pt modelId="{DF8E8AB6-0FB3-F645-BBB1-FB9D06FD15B8}" type="parTrans" cxnId="{E4F296F3-3069-1C44-BDDD-AE29110170E4}">
      <dgm:prSet/>
      <dgm:spPr/>
      <dgm:t>
        <a:bodyPr/>
        <a:lstStyle/>
        <a:p>
          <a:endParaRPr lang="fr-CA"/>
        </a:p>
      </dgm:t>
    </dgm:pt>
    <dgm:pt modelId="{28111DA1-0B55-6C45-A113-E72DFBD77FBE}" type="sibTrans" cxnId="{E4F296F3-3069-1C44-BDDD-AE29110170E4}">
      <dgm:prSet/>
      <dgm:spPr/>
      <dgm:t>
        <a:bodyPr/>
        <a:lstStyle/>
        <a:p>
          <a:endParaRPr lang="fr-CA"/>
        </a:p>
      </dgm:t>
    </dgm:pt>
    <dgm:pt modelId="{DCF55002-009A-6B47-B301-6F81B276A17E}">
      <dgm:prSet/>
      <dgm:spPr/>
      <dgm:t>
        <a:bodyPr/>
        <a:lstStyle/>
        <a:p>
          <a:r>
            <a:rPr lang="fr-CA" dirty="0"/>
            <a:t>Participation à l’élaboration de la nouvelle politique gouvernementale sur la faune au Québec en décembre dernier</a:t>
          </a:r>
        </a:p>
      </dgm:t>
    </dgm:pt>
    <dgm:pt modelId="{F15E8610-6E0A-3647-BD98-C7B763E98F69}" type="parTrans" cxnId="{69C3423F-00D5-BF48-B548-D844CE8A4A73}">
      <dgm:prSet/>
      <dgm:spPr/>
      <dgm:t>
        <a:bodyPr/>
        <a:lstStyle/>
        <a:p>
          <a:endParaRPr lang="fr-CA"/>
        </a:p>
      </dgm:t>
    </dgm:pt>
    <dgm:pt modelId="{9BC78F81-B547-EB4B-8DE5-24CBE9CC545E}" type="sibTrans" cxnId="{69C3423F-00D5-BF48-B548-D844CE8A4A73}">
      <dgm:prSet/>
      <dgm:spPr/>
      <dgm:t>
        <a:bodyPr/>
        <a:lstStyle/>
        <a:p>
          <a:endParaRPr lang="fr-CA"/>
        </a:p>
      </dgm:t>
    </dgm:pt>
    <dgm:pt modelId="{9D6328D9-7357-5D44-B0AF-2686E2137B12}">
      <dgm:prSet/>
      <dgm:spPr/>
      <dgm:t>
        <a:bodyPr/>
        <a:lstStyle/>
        <a:p>
          <a:pPr marL="0" lvl="0" indent="0" defTabSz="577850">
            <a:spcBef>
              <a:spcPct val="0"/>
            </a:spcBef>
            <a:spcAft>
              <a:spcPct val="35000"/>
            </a:spcAft>
            <a:buNone/>
          </a:pPr>
          <a:r>
            <a:rPr lang="fr-CA" kern="1200" dirty="0">
              <a:latin typeface="Calibri"/>
              <a:ea typeface="+mn-ea"/>
              <a:cs typeface="+mn-cs"/>
            </a:rPr>
            <a:t>Mise à jour de la plainte à la CPTAQ suite à l’activité du club de chiens de chasse de Québec (CCCQ) en 2018 sera faite par Pierre </a:t>
          </a:r>
          <a:r>
            <a:rPr lang="fr-CA" kern="1200" dirty="0" err="1">
              <a:latin typeface="Calibri"/>
              <a:ea typeface="+mn-ea"/>
              <a:cs typeface="+mn-cs"/>
            </a:rPr>
            <a:t>Fecteau</a:t>
          </a:r>
          <a:r>
            <a:rPr lang="fr-CA" kern="1200" dirty="0">
              <a:latin typeface="Calibri"/>
              <a:ea typeface="+mn-ea"/>
              <a:cs typeface="+mn-cs"/>
            </a:rPr>
            <a:t> aujourd’hui</a:t>
          </a:r>
        </a:p>
      </dgm:t>
    </dgm:pt>
    <dgm:pt modelId="{D79315D6-176C-6E41-ACB9-73EF49C1CE99}" type="parTrans" cxnId="{FDC4D1B7-D396-E44A-AC14-67EC765D901D}">
      <dgm:prSet/>
      <dgm:spPr/>
      <dgm:t>
        <a:bodyPr/>
        <a:lstStyle/>
        <a:p>
          <a:endParaRPr lang="fr-CA"/>
        </a:p>
      </dgm:t>
    </dgm:pt>
    <dgm:pt modelId="{705FC7EB-6556-B345-8DCF-A0F2AED73631}" type="sibTrans" cxnId="{FDC4D1B7-D396-E44A-AC14-67EC765D901D}">
      <dgm:prSet/>
      <dgm:spPr/>
      <dgm:t>
        <a:bodyPr/>
        <a:lstStyle/>
        <a:p>
          <a:endParaRPr lang="fr-CA"/>
        </a:p>
      </dgm:t>
    </dgm:pt>
    <dgm:pt modelId="{6831C23A-15D8-1641-AE15-9B30C317BB18}">
      <dgm:prSet/>
      <dgm:spPr/>
      <dgm:t>
        <a:bodyPr/>
        <a:lstStyle/>
        <a:p>
          <a:r>
            <a:rPr lang="fr-CA" b="0" i="0" u="none" dirty="0" err="1"/>
            <a:t>Caudectomie</a:t>
          </a:r>
          <a:r>
            <a:rPr lang="fr-CA" b="0" i="0" u="none" dirty="0"/>
            <a:t>: Nous avons reçu une lettre de l’OMVQ en novembre dernier qui nous avise qu’il révise présentement la légitimité de cette interdiction</a:t>
          </a:r>
          <a:endParaRPr lang="fr-CA" dirty="0"/>
        </a:p>
      </dgm:t>
    </dgm:pt>
    <dgm:pt modelId="{354C85BC-0359-0946-979E-276285A6E2BE}" type="parTrans" cxnId="{027EA8D0-BE8C-8549-B3D9-FF06FB32F9CE}">
      <dgm:prSet/>
      <dgm:spPr/>
      <dgm:t>
        <a:bodyPr/>
        <a:lstStyle/>
        <a:p>
          <a:endParaRPr lang="fr-CA"/>
        </a:p>
      </dgm:t>
    </dgm:pt>
    <dgm:pt modelId="{082EA0CD-F29E-F849-A678-F7C0438E0CA1}" type="sibTrans" cxnId="{027EA8D0-BE8C-8549-B3D9-FF06FB32F9CE}">
      <dgm:prSet/>
      <dgm:spPr/>
      <dgm:t>
        <a:bodyPr/>
        <a:lstStyle/>
        <a:p>
          <a:endParaRPr lang="fr-CA"/>
        </a:p>
      </dgm:t>
    </dgm:pt>
    <dgm:pt modelId="{0CE81371-ABBD-344B-BF43-E1516CA37AB7}" type="pres">
      <dgm:prSet presAssocID="{1CA9C186-7469-1D4D-8DE5-12C255BB644D}" presName="vert0" presStyleCnt="0">
        <dgm:presLayoutVars>
          <dgm:dir/>
          <dgm:animOne val="branch"/>
          <dgm:animLvl val="lvl"/>
        </dgm:presLayoutVars>
      </dgm:prSet>
      <dgm:spPr/>
      <dgm:t>
        <a:bodyPr/>
        <a:lstStyle/>
        <a:p>
          <a:endParaRPr lang="fr-FR"/>
        </a:p>
      </dgm:t>
    </dgm:pt>
    <dgm:pt modelId="{343F3522-7FC8-E049-9E52-4018E554B998}" type="pres">
      <dgm:prSet presAssocID="{3E0177D7-E475-0641-8C3C-9FC37AABEF4A}" presName="thickLine" presStyleLbl="alignNode1" presStyleIdx="0" presStyleCnt="5"/>
      <dgm:spPr/>
    </dgm:pt>
    <dgm:pt modelId="{E55A60B5-9910-C34F-9F92-B655513F4015}" type="pres">
      <dgm:prSet presAssocID="{3E0177D7-E475-0641-8C3C-9FC37AABEF4A}" presName="horz1" presStyleCnt="0"/>
      <dgm:spPr/>
    </dgm:pt>
    <dgm:pt modelId="{CAB1D712-3C37-8440-BF24-70CC650F8A07}" type="pres">
      <dgm:prSet presAssocID="{3E0177D7-E475-0641-8C3C-9FC37AABEF4A}" presName="tx1" presStyleLbl="revTx" presStyleIdx="0" presStyleCnt="5"/>
      <dgm:spPr/>
      <dgm:t>
        <a:bodyPr/>
        <a:lstStyle/>
        <a:p>
          <a:endParaRPr lang="fr-FR"/>
        </a:p>
      </dgm:t>
    </dgm:pt>
    <dgm:pt modelId="{31C76FA0-E5BF-1042-B839-32D0A5A7B204}" type="pres">
      <dgm:prSet presAssocID="{3E0177D7-E475-0641-8C3C-9FC37AABEF4A}" presName="vert1" presStyleCnt="0"/>
      <dgm:spPr/>
    </dgm:pt>
    <dgm:pt modelId="{E5ECC9DF-ABE2-D24D-812E-83A538F8E439}" type="pres">
      <dgm:prSet presAssocID="{6831C23A-15D8-1641-AE15-9B30C317BB18}" presName="thickLine" presStyleLbl="alignNode1" presStyleIdx="1" presStyleCnt="5"/>
      <dgm:spPr/>
    </dgm:pt>
    <dgm:pt modelId="{FD02DDE2-F431-7647-8236-87B5294F8D5E}" type="pres">
      <dgm:prSet presAssocID="{6831C23A-15D8-1641-AE15-9B30C317BB18}" presName="horz1" presStyleCnt="0"/>
      <dgm:spPr/>
    </dgm:pt>
    <dgm:pt modelId="{5ED27F02-A09F-7143-AFEF-18AF5E2A20EE}" type="pres">
      <dgm:prSet presAssocID="{6831C23A-15D8-1641-AE15-9B30C317BB18}" presName="tx1" presStyleLbl="revTx" presStyleIdx="1" presStyleCnt="5"/>
      <dgm:spPr/>
      <dgm:t>
        <a:bodyPr/>
        <a:lstStyle/>
        <a:p>
          <a:endParaRPr lang="fr-FR"/>
        </a:p>
      </dgm:t>
    </dgm:pt>
    <dgm:pt modelId="{FBE22682-C8BF-444A-A7E9-E2DE23681578}" type="pres">
      <dgm:prSet presAssocID="{6831C23A-15D8-1641-AE15-9B30C317BB18}" presName="vert1" presStyleCnt="0"/>
      <dgm:spPr/>
    </dgm:pt>
    <dgm:pt modelId="{1014185C-FA96-9F42-A4F7-399233F1243A}" type="pres">
      <dgm:prSet presAssocID="{FFC688FA-42EC-CD41-9C7E-1895BC8EEB3E}" presName="thickLine" presStyleLbl="alignNode1" presStyleIdx="2" presStyleCnt="5"/>
      <dgm:spPr/>
    </dgm:pt>
    <dgm:pt modelId="{E35E5D80-8104-AB43-82A0-F989D6F0BA0E}" type="pres">
      <dgm:prSet presAssocID="{FFC688FA-42EC-CD41-9C7E-1895BC8EEB3E}" presName="horz1" presStyleCnt="0"/>
      <dgm:spPr/>
    </dgm:pt>
    <dgm:pt modelId="{F24A0DD3-2730-4944-97E4-AED165BB259F}" type="pres">
      <dgm:prSet presAssocID="{FFC688FA-42EC-CD41-9C7E-1895BC8EEB3E}" presName="tx1" presStyleLbl="revTx" presStyleIdx="2" presStyleCnt="5"/>
      <dgm:spPr/>
      <dgm:t>
        <a:bodyPr/>
        <a:lstStyle/>
        <a:p>
          <a:endParaRPr lang="fr-FR"/>
        </a:p>
      </dgm:t>
    </dgm:pt>
    <dgm:pt modelId="{83176848-65EB-894E-AD46-41C913D52EC5}" type="pres">
      <dgm:prSet presAssocID="{FFC688FA-42EC-CD41-9C7E-1895BC8EEB3E}" presName="vert1" presStyleCnt="0"/>
      <dgm:spPr/>
    </dgm:pt>
    <dgm:pt modelId="{8FA07601-A7C7-F84A-9652-7AABE1CEB0FC}" type="pres">
      <dgm:prSet presAssocID="{DCF55002-009A-6B47-B301-6F81B276A17E}" presName="thickLine" presStyleLbl="alignNode1" presStyleIdx="3" presStyleCnt="5"/>
      <dgm:spPr/>
    </dgm:pt>
    <dgm:pt modelId="{4297FAAA-7154-114E-8E3C-C6633B725E16}" type="pres">
      <dgm:prSet presAssocID="{DCF55002-009A-6B47-B301-6F81B276A17E}" presName="horz1" presStyleCnt="0"/>
      <dgm:spPr/>
    </dgm:pt>
    <dgm:pt modelId="{B3FAEEFF-4098-244E-8CFB-2D68F336C374}" type="pres">
      <dgm:prSet presAssocID="{DCF55002-009A-6B47-B301-6F81B276A17E}" presName="tx1" presStyleLbl="revTx" presStyleIdx="3" presStyleCnt="5"/>
      <dgm:spPr/>
      <dgm:t>
        <a:bodyPr/>
        <a:lstStyle/>
        <a:p>
          <a:endParaRPr lang="fr-FR"/>
        </a:p>
      </dgm:t>
    </dgm:pt>
    <dgm:pt modelId="{8CD900CC-2BFB-4B42-AD16-85B74AE87033}" type="pres">
      <dgm:prSet presAssocID="{DCF55002-009A-6B47-B301-6F81B276A17E}" presName="vert1" presStyleCnt="0"/>
      <dgm:spPr/>
    </dgm:pt>
    <dgm:pt modelId="{85B5DEA5-9F00-764C-AFF7-822E1D05A963}" type="pres">
      <dgm:prSet presAssocID="{9D6328D9-7357-5D44-B0AF-2686E2137B12}" presName="thickLine" presStyleLbl="alignNode1" presStyleIdx="4" presStyleCnt="5"/>
      <dgm:spPr/>
    </dgm:pt>
    <dgm:pt modelId="{5F9E7C32-9EAA-8049-883D-E80739E753E2}" type="pres">
      <dgm:prSet presAssocID="{9D6328D9-7357-5D44-B0AF-2686E2137B12}" presName="horz1" presStyleCnt="0"/>
      <dgm:spPr/>
    </dgm:pt>
    <dgm:pt modelId="{BA35C658-FCB5-3249-BF02-1ADF9994AF53}" type="pres">
      <dgm:prSet presAssocID="{9D6328D9-7357-5D44-B0AF-2686E2137B12}" presName="tx1" presStyleLbl="revTx" presStyleIdx="4" presStyleCnt="5"/>
      <dgm:spPr/>
      <dgm:t>
        <a:bodyPr/>
        <a:lstStyle/>
        <a:p>
          <a:endParaRPr lang="fr-FR"/>
        </a:p>
      </dgm:t>
    </dgm:pt>
    <dgm:pt modelId="{1C8DDFCE-9AB7-774A-A19A-7DC4B40848A6}" type="pres">
      <dgm:prSet presAssocID="{9D6328D9-7357-5D44-B0AF-2686E2137B12}" presName="vert1" presStyleCnt="0"/>
      <dgm:spPr/>
    </dgm:pt>
  </dgm:ptLst>
  <dgm:cxnLst>
    <dgm:cxn modelId="{407787DC-4107-5A46-BE78-49E53BADBEED}" type="presOf" srcId="{1CA9C186-7469-1D4D-8DE5-12C255BB644D}" destId="{0CE81371-ABBD-344B-BF43-E1516CA37AB7}" srcOrd="0" destOrd="0" presId="urn:microsoft.com/office/officeart/2008/layout/LinedList"/>
    <dgm:cxn modelId="{69C3423F-00D5-BF48-B548-D844CE8A4A73}" srcId="{1CA9C186-7469-1D4D-8DE5-12C255BB644D}" destId="{DCF55002-009A-6B47-B301-6F81B276A17E}" srcOrd="3" destOrd="0" parTransId="{F15E8610-6E0A-3647-BD98-C7B763E98F69}" sibTransId="{9BC78F81-B547-EB4B-8DE5-24CBE9CC545E}"/>
    <dgm:cxn modelId="{35EC0FF7-4ACA-D943-AA37-14F3A90D61D5}" type="presOf" srcId="{3E0177D7-E475-0641-8C3C-9FC37AABEF4A}" destId="{CAB1D712-3C37-8440-BF24-70CC650F8A07}" srcOrd="0" destOrd="0" presId="urn:microsoft.com/office/officeart/2008/layout/LinedList"/>
    <dgm:cxn modelId="{B5FC31A6-7194-BA47-9470-BAAB534E3AC8}" type="presOf" srcId="{6831C23A-15D8-1641-AE15-9B30C317BB18}" destId="{5ED27F02-A09F-7143-AFEF-18AF5E2A20EE}" srcOrd="0" destOrd="0" presId="urn:microsoft.com/office/officeart/2008/layout/LinedList"/>
    <dgm:cxn modelId="{027EA8D0-BE8C-8549-B3D9-FF06FB32F9CE}" srcId="{1CA9C186-7469-1D4D-8DE5-12C255BB644D}" destId="{6831C23A-15D8-1641-AE15-9B30C317BB18}" srcOrd="1" destOrd="0" parTransId="{354C85BC-0359-0946-979E-276285A6E2BE}" sibTransId="{082EA0CD-F29E-F849-A678-F7C0438E0CA1}"/>
    <dgm:cxn modelId="{4B34F22A-B879-D641-AE51-CBED8CA73AE6}" srcId="{1CA9C186-7469-1D4D-8DE5-12C255BB644D}" destId="{3E0177D7-E475-0641-8C3C-9FC37AABEF4A}" srcOrd="0" destOrd="0" parTransId="{45ECB06F-55C1-4D46-8153-2ED41DE936B2}" sibTransId="{B0DA078C-2FD6-B444-96C9-28EF9E72D4D8}"/>
    <dgm:cxn modelId="{17FA7A90-4B1B-974F-9955-1055D0EBD7FB}" type="presOf" srcId="{9D6328D9-7357-5D44-B0AF-2686E2137B12}" destId="{BA35C658-FCB5-3249-BF02-1ADF9994AF53}" srcOrd="0" destOrd="0" presId="urn:microsoft.com/office/officeart/2008/layout/LinedList"/>
    <dgm:cxn modelId="{FDC4D1B7-D396-E44A-AC14-67EC765D901D}" srcId="{1CA9C186-7469-1D4D-8DE5-12C255BB644D}" destId="{9D6328D9-7357-5D44-B0AF-2686E2137B12}" srcOrd="4" destOrd="0" parTransId="{D79315D6-176C-6E41-ACB9-73EF49C1CE99}" sibTransId="{705FC7EB-6556-B345-8DCF-A0F2AED73631}"/>
    <dgm:cxn modelId="{D75C8FD0-2C56-5B47-BC72-E3F65DE8CEE9}" type="presOf" srcId="{DCF55002-009A-6B47-B301-6F81B276A17E}" destId="{B3FAEEFF-4098-244E-8CFB-2D68F336C374}" srcOrd="0" destOrd="0" presId="urn:microsoft.com/office/officeart/2008/layout/LinedList"/>
    <dgm:cxn modelId="{E4F296F3-3069-1C44-BDDD-AE29110170E4}" srcId="{1CA9C186-7469-1D4D-8DE5-12C255BB644D}" destId="{FFC688FA-42EC-CD41-9C7E-1895BC8EEB3E}" srcOrd="2" destOrd="0" parTransId="{DF8E8AB6-0FB3-F645-BBB1-FB9D06FD15B8}" sibTransId="{28111DA1-0B55-6C45-A113-E72DFBD77FBE}"/>
    <dgm:cxn modelId="{2778C9BD-85E4-C340-B12B-7F3B15B84AD5}" type="presOf" srcId="{FFC688FA-42EC-CD41-9C7E-1895BC8EEB3E}" destId="{F24A0DD3-2730-4944-97E4-AED165BB259F}" srcOrd="0" destOrd="0" presId="urn:microsoft.com/office/officeart/2008/layout/LinedList"/>
    <dgm:cxn modelId="{7C65BB80-1801-EA43-93ED-6215B957EE3C}" type="presParOf" srcId="{0CE81371-ABBD-344B-BF43-E1516CA37AB7}" destId="{343F3522-7FC8-E049-9E52-4018E554B998}" srcOrd="0" destOrd="0" presId="urn:microsoft.com/office/officeart/2008/layout/LinedList"/>
    <dgm:cxn modelId="{5CC11850-CC6F-2B47-A125-859E8917F5D6}" type="presParOf" srcId="{0CE81371-ABBD-344B-BF43-E1516CA37AB7}" destId="{E55A60B5-9910-C34F-9F92-B655513F4015}" srcOrd="1" destOrd="0" presId="urn:microsoft.com/office/officeart/2008/layout/LinedList"/>
    <dgm:cxn modelId="{E2BC7DF5-BA4F-174F-8003-5D5CA3F21198}" type="presParOf" srcId="{E55A60B5-9910-C34F-9F92-B655513F4015}" destId="{CAB1D712-3C37-8440-BF24-70CC650F8A07}" srcOrd="0" destOrd="0" presId="urn:microsoft.com/office/officeart/2008/layout/LinedList"/>
    <dgm:cxn modelId="{209D6D91-698F-0249-B706-1AF36BC502DB}" type="presParOf" srcId="{E55A60B5-9910-C34F-9F92-B655513F4015}" destId="{31C76FA0-E5BF-1042-B839-32D0A5A7B204}" srcOrd="1" destOrd="0" presId="urn:microsoft.com/office/officeart/2008/layout/LinedList"/>
    <dgm:cxn modelId="{5BC22706-5803-D14B-B098-DB74F97F3A9F}" type="presParOf" srcId="{0CE81371-ABBD-344B-BF43-E1516CA37AB7}" destId="{E5ECC9DF-ABE2-D24D-812E-83A538F8E439}" srcOrd="2" destOrd="0" presId="urn:microsoft.com/office/officeart/2008/layout/LinedList"/>
    <dgm:cxn modelId="{EE085A62-8793-FF41-9AFB-002B88AD585E}" type="presParOf" srcId="{0CE81371-ABBD-344B-BF43-E1516CA37AB7}" destId="{FD02DDE2-F431-7647-8236-87B5294F8D5E}" srcOrd="3" destOrd="0" presId="urn:microsoft.com/office/officeart/2008/layout/LinedList"/>
    <dgm:cxn modelId="{F4507CE8-C920-FA4D-8FB1-6D70354E23DF}" type="presParOf" srcId="{FD02DDE2-F431-7647-8236-87B5294F8D5E}" destId="{5ED27F02-A09F-7143-AFEF-18AF5E2A20EE}" srcOrd="0" destOrd="0" presId="urn:microsoft.com/office/officeart/2008/layout/LinedList"/>
    <dgm:cxn modelId="{44134D4B-4C79-2D44-954F-A158800802F8}" type="presParOf" srcId="{FD02DDE2-F431-7647-8236-87B5294F8D5E}" destId="{FBE22682-C8BF-444A-A7E9-E2DE23681578}" srcOrd="1" destOrd="0" presId="urn:microsoft.com/office/officeart/2008/layout/LinedList"/>
    <dgm:cxn modelId="{FA1E87B2-2399-964F-8778-2294A8FF8BDF}" type="presParOf" srcId="{0CE81371-ABBD-344B-BF43-E1516CA37AB7}" destId="{1014185C-FA96-9F42-A4F7-399233F1243A}" srcOrd="4" destOrd="0" presId="urn:microsoft.com/office/officeart/2008/layout/LinedList"/>
    <dgm:cxn modelId="{15A4807A-C032-5548-BF6D-53C91F86DB72}" type="presParOf" srcId="{0CE81371-ABBD-344B-BF43-E1516CA37AB7}" destId="{E35E5D80-8104-AB43-82A0-F989D6F0BA0E}" srcOrd="5" destOrd="0" presId="urn:microsoft.com/office/officeart/2008/layout/LinedList"/>
    <dgm:cxn modelId="{122C32AF-ED5F-0E4E-80AF-D696221B167D}" type="presParOf" srcId="{E35E5D80-8104-AB43-82A0-F989D6F0BA0E}" destId="{F24A0DD3-2730-4944-97E4-AED165BB259F}" srcOrd="0" destOrd="0" presId="urn:microsoft.com/office/officeart/2008/layout/LinedList"/>
    <dgm:cxn modelId="{658D8F3C-8F9B-C548-974E-81B2D4880549}" type="presParOf" srcId="{E35E5D80-8104-AB43-82A0-F989D6F0BA0E}" destId="{83176848-65EB-894E-AD46-41C913D52EC5}" srcOrd="1" destOrd="0" presId="urn:microsoft.com/office/officeart/2008/layout/LinedList"/>
    <dgm:cxn modelId="{F76E9BE9-3AAF-E24F-9E47-0DB0ACA4C681}" type="presParOf" srcId="{0CE81371-ABBD-344B-BF43-E1516CA37AB7}" destId="{8FA07601-A7C7-F84A-9652-7AABE1CEB0FC}" srcOrd="6" destOrd="0" presId="urn:microsoft.com/office/officeart/2008/layout/LinedList"/>
    <dgm:cxn modelId="{BC0EA2D8-5A65-DE40-862E-E3E68495A288}" type="presParOf" srcId="{0CE81371-ABBD-344B-BF43-E1516CA37AB7}" destId="{4297FAAA-7154-114E-8E3C-C6633B725E16}" srcOrd="7" destOrd="0" presId="urn:microsoft.com/office/officeart/2008/layout/LinedList"/>
    <dgm:cxn modelId="{02D26E04-D7BE-9E4C-AB95-E2A942CD8284}" type="presParOf" srcId="{4297FAAA-7154-114E-8E3C-C6633B725E16}" destId="{B3FAEEFF-4098-244E-8CFB-2D68F336C374}" srcOrd="0" destOrd="0" presId="urn:microsoft.com/office/officeart/2008/layout/LinedList"/>
    <dgm:cxn modelId="{F4108D79-A14D-E94E-9DA0-32D37B8A1FFD}" type="presParOf" srcId="{4297FAAA-7154-114E-8E3C-C6633B725E16}" destId="{8CD900CC-2BFB-4B42-AD16-85B74AE87033}" srcOrd="1" destOrd="0" presId="urn:microsoft.com/office/officeart/2008/layout/LinedList"/>
    <dgm:cxn modelId="{EE34B670-D2BE-A94D-86A3-41B6B1D991F4}" type="presParOf" srcId="{0CE81371-ABBD-344B-BF43-E1516CA37AB7}" destId="{85B5DEA5-9F00-764C-AFF7-822E1D05A963}" srcOrd="8" destOrd="0" presId="urn:microsoft.com/office/officeart/2008/layout/LinedList"/>
    <dgm:cxn modelId="{258F4715-AC08-0D47-BF8C-1D162C96EE6D}" type="presParOf" srcId="{0CE81371-ABBD-344B-BF43-E1516CA37AB7}" destId="{5F9E7C32-9EAA-8049-883D-E80739E753E2}" srcOrd="9" destOrd="0" presId="urn:microsoft.com/office/officeart/2008/layout/LinedList"/>
    <dgm:cxn modelId="{4E23087D-47E1-BF48-B0E2-00575540F577}" type="presParOf" srcId="{5F9E7C32-9EAA-8049-883D-E80739E753E2}" destId="{BA35C658-FCB5-3249-BF02-1ADF9994AF53}" srcOrd="0" destOrd="0" presId="urn:microsoft.com/office/officeart/2008/layout/LinedList"/>
    <dgm:cxn modelId="{5DB1E179-6221-1140-8E8D-3A077EB113A2}" type="presParOf" srcId="{5F9E7C32-9EAA-8049-883D-E80739E753E2}" destId="{1C8DDFCE-9AB7-774A-A19A-7DC4B40848A6}"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F4A4DD-36D4-4BE3-8BC6-5E2035E4E7CF}" type="doc">
      <dgm:prSet loTypeId="urn:microsoft.com/office/officeart/2017/3/layout/HorizontalPathTimeline" loCatId="process" qsTypeId="urn:microsoft.com/office/officeart/2005/8/quickstyle/simple4" qsCatId="simple" csTypeId="urn:microsoft.com/office/officeart/2005/8/colors/accent2_2" csCatId="accent2" phldr="1"/>
      <dgm:spPr/>
      <dgm:t>
        <a:bodyPr/>
        <a:lstStyle/>
        <a:p>
          <a:endParaRPr lang="en-US"/>
        </a:p>
      </dgm:t>
    </dgm:pt>
    <dgm:pt modelId="{47EA423A-11A3-4A24-B4C8-55AA58B79BF8}">
      <dgm:prSet/>
      <dgm:spPr/>
      <dgm:t>
        <a:bodyPr/>
        <a:lstStyle/>
        <a:p>
          <a:pPr>
            <a:defRPr b="1"/>
          </a:pPr>
          <a:r>
            <a:rPr lang="en-US"/>
            <a:t>mars 2020</a:t>
          </a:r>
        </a:p>
      </dgm:t>
    </dgm:pt>
    <dgm:pt modelId="{B792FBF5-3821-4031-A32F-1123F3203C2F}" type="parTrans" cxnId="{4D2C6653-9B9D-4840-8278-E33AEC849DB3}">
      <dgm:prSet/>
      <dgm:spPr/>
      <dgm:t>
        <a:bodyPr/>
        <a:lstStyle/>
        <a:p>
          <a:endParaRPr lang="en-US"/>
        </a:p>
      </dgm:t>
    </dgm:pt>
    <dgm:pt modelId="{F7EA646B-1EDC-40ED-8F76-C4579E7696B5}" type="sibTrans" cxnId="{4D2C6653-9B9D-4840-8278-E33AEC849DB3}">
      <dgm:prSet/>
      <dgm:spPr/>
      <dgm:t>
        <a:bodyPr/>
        <a:lstStyle/>
        <a:p>
          <a:endParaRPr lang="en-US"/>
        </a:p>
      </dgm:t>
    </dgm:pt>
    <dgm:pt modelId="{77DE7491-0F23-484A-B63D-2CA59729C45B}">
      <dgm:prSet/>
      <dgm:spPr/>
      <dgm:t>
        <a:bodyPr/>
        <a:lstStyle/>
        <a:p>
          <a:r>
            <a:rPr lang="en-US" dirty="0" err="1"/>
            <a:t>Suivi</a:t>
          </a:r>
          <a:r>
            <a:rPr lang="en-US" dirty="0"/>
            <a:t> du </a:t>
          </a:r>
          <a:r>
            <a:rPr lang="en-US" dirty="0" err="1"/>
            <a:t>projet</a:t>
          </a:r>
          <a:r>
            <a:rPr lang="en-US" dirty="0"/>
            <a:t> </a:t>
          </a:r>
          <a:r>
            <a:rPr lang="en-US" dirty="0" err="1"/>
            <a:t>d'harmonisation</a:t>
          </a:r>
          <a:r>
            <a:rPr lang="en-US" dirty="0"/>
            <a:t> avec la FTGQ et le MFFP</a:t>
          </a:r>
        </a:p>
      </dgm:t>
    </dgm:pt>
    <dgm:pt modelId="{725BA44A-465B-4393-8199-515FF0B1C2A5}" type="parTrans" cxnId="{985FEBB5-BF31-4D6D-BDFD-AF1659AA4F59}">
      <dgm:prSet/>
      <dgm:spPr/>
      <dgm:t>
        <a:bodyPr/>
        <a:lstStyle/>
        <a:p>
          <a:endParaRPr lang="en-US"/>
        </a:p>
      </dgm:t>
    </dgm:pt>
    <dgm:pt modelId="{DBB0887C-3772-479F-A067-DC358684A68A}" type="sibTrans" cxnId="{985FEBB5-BF31-4D6D-BDFD-AF1659AA4F59}">
      <dgm:prSet/>
      <dgm:spPr/>
      <dgm:t>
        <a:bodyPr/>
        <a:lstStyle/>
        <a:p>
          <a:endParaRPr lang="en-US"/>
        </a:p>
      </dgm:t>
    </dgm:pt>
    <dgm:pt modelId="{5142E487-F09D-4247-9445-6C7287E9B5C4}">
      <dgm:prSet/>
      <dgm:spPr/>
      <dgm:t>
        <a:bodyPr/>
        <a:lstStyle/>
        <a:p>
          <a:pPr>
            <a:defRPr b="1"/>
          </a:pPr>
          <a:r>
            <a:rPr lang="en-US" dirty="0" err="1"/>
            <a:t>avril</a:t>
          </a:r>
          <a:r>
            <a:rPr lang="en-US" dirty="0"/>
            <a:t> 2020</a:t>
          </a:r>
        </a:p>
      </dgm:t>
    </dgm:pt>
    <dgm:pt modelId="{F11F4406-BF1F-41D4-B76E-7833D3414C5C}" type="parTrans" cxnId="{402D4BFF-2D79-42FE-BB49-AA1411578A2D}">
      <dgm:prSet/>
      <dgm:spPr/>
      <dgm:t>
        <a:bodyPr/>
        <a:lstStyle/>
        <a:p>
          <a:endParaRPr lang="en-US"/>
        </a:p>
      </dgm:t>
    </dgm:pt>
    <dgm:pt modelId="{2DCC4889-9108-4C22-9C2D-FD407B46FA05}" type="sibTrans" cxnId="{402D4BFF-2D79-42FE-BB49-AA1411578A2D}">
      <dgm:prSet/>
      <dgm:spPr/>
      <dgm:t>
        <a:bodyPr/>
        <a:lstStyle/>
        <a:p>
          <a:endParaRPr lang="en-US"/>
        </a:p>
      </dgm:t>
    </dgm:pt>
    <dgm:pt modelId="{6D6036DB-730E-4DB1-8626-52446D17328F}">
      <dgm:prSet/>
      <dgm:spPr/>
      <dgm:t>
        <a:bodyPr/>
        <a:lstStyle/>
        <a:p>
          <a:r>
            <a:rPr lang="en-US"/>
            <a:t>Suivi de la campagne de sensibilisation avec Zec Québec</a:t>
          </a:r>
        </a:p>
      </dgm:t>
    </dgm:pt>
    <dgm:pt modelId="{92DE0E07-5E92-44AD-98A9-CF94DC15B045}" type="parTrans" cxnId="{21C343AE-889F-41CB-97A8-F90604C340A4}">
      <dgm:prSet/>
      <dgm:spPr/>
      <dgm:t>
        <a:bodyPr/>
        <a:lstStyle/>
        <a:p>
          <a:endParaRPr lang="en-US"/>
        </a:p>
      </dgm:t>
    </dgm:pt>
    <dgm:pt modelId="{367C8EBB-D12D-4E74-B425-4DBC880DE71A}" type="sibTrans" cxnId="{21C343AE-889F-41CB-97A8-F90604C340A4}">
      <dgm:prSet/>
      <dgm:spPr/>
      <dgm:t>
        <a:bodyPr/>
        <a:lstStyle/>
        <a:p>
          <a:endParaRPr lang="en-US"/>
        </a:p>
      </dgm:t>
    </dgm:pt>
    <dgm:pt modelId="{91D5B20F-7B5F-4FC5-8988-C57EB65E840A}">
      <dgm:prSet/>
      <dgm:spPr/>
      <dgm:t>
        <a:bodyPr/>
        <a:lstStyle/>
        <a:p>
          <a:pPr>
            <a:defRPr b="1"/>
          </a:pPr>
          <a:r>
            <a:rPr lang="en-US"/>
            <a:t>août 2020</a:t>
          </a:r>
        </a:p>
      </dgm:t>
    </dgm:pt>
    <dgm:pt modelId="{0EFEAF1A-872B-4BBE-A924-B95090A4C96E}" type="parTrans" cxnId="{CA4C29ED-F86B-4693-9A4E-F75238423442}">
      <dgm:prSet/>
      <dgm:spPr/>
      <dgm:t>
        <a:bodyPr/>
        <a:lstStyle/>
        <a:p>
          <a:endParaRPr lang="en-US"/>
        </a:p>
      </dgm:t>
    </dgm:pt>
    <dgm:pt modelId="{34B2974E-2CB0-4728-B846-494AFF1AB75D}" type="sibTrans" cxnId="{CA4C29ED-F86B-4693-9A4E-F75238423442}">
      <dgm:prSet/>
      <dgm:spPr/>
      <dgm:t>
        <a:bodyPr/>
        <a:lstStyle/>
        <a:p>
          <a:endParaRPr lang="en-US"/>
        </a:p>
      </dgm:t>
    </dgm:pt>
    <dgm:pt modelId="{7301A9B0-3DE0-4E76-B8AC-00E8BDA5BD68}">
      <dgm:prSet/>
      <dgm:spPr/>
      <dgm:t>
        <a:bodyPr/>
        <a:lstStyle/>
        <a:p>
          <a:r>
            <a:rPr lang="en-US"/>
            <a:t>Rédaction d’un article sur le partage du territoire</a:t>
          </a:r>
        </a:p>
      </dgm:t>
    </dgm:pt>
    <dgm:pt modelId="{E6C9DE47-4AD3-42F6-9C2A-CF1B2D6094E1}" type="parTrans" cxnId="{194D81EA-BCDC-4395-B424-7558BD210931}">
      <dgm:prSet/>
      <dgm:spPr/>
      <dgm:t>
        <a:bodyPr/>
        <a:lstStyle/>
        <a:p>
          <a:endParaRPr lang="en-US"/>
        </a:p>
      </dgm:t>
    </dgm:pt>
    <dgm:pt modelId="{926AB39D-ADC0-43EC-B402-A17E96A81D4A}" type="sibTrans" cxnId="{194D81EA-BCDC-4395-B424-7558BD210931}">
      <dgm:prSet/>
      <dgm:spPr/>
      <dgm:t>
        <a:bodyPr/>
        <a:lstStyle/>
        <a:p>
          <a:endParaRPr lang="en-US"/>
        </a:p>
      </dgm:t>
    </dgm:pt>
    <dgm:pt modelId="{E94EC299-9597-4147-BCED-CD712F0AC831}">
      <dgm:prSet/>
      <dgm:spPr/>
      <dgm:t>
        <a:bodyPr/>
        <a:lstStyle/>
        <a:p>
          <a:pPr>
            <a:defRPr b="1"/>
          </a:pPr>
          <a:r>
            <a:rPr lang="en-US"/>
            <a:t>nov. 2020</a:t>
          </a:r>
        </a:p>
      </dgm:t>
    </dgm:pt>
    <dgm:pt modelId="{B46AD28C-1A16-44CB-BB0F-704EA3BB09A8}" type="parTrans" cxnId="{46CC3CE7-3674-400E-A4C4-2206A9A72EB4}">
      <dgm:prSet/>
      <dgm:spPr/>
      <dgm:t>
        <a:bodyPr/>
        <a:lstStyle/>
        <a:p>
          <a:endParaRPr lang="en-US"/>
        </a:p>
      </dgm:t>
    </dgm:pt>
    <dgm:pt modelId="{AAA384EB-D35F-4A96-A177-77738027F665}" type="sibTrans" cxnId="{46CC3CE7-3674-400E-A4C4-2206A9A72EB4}">
      <dgm:prSet/>
      <dgm:spPr/>
      <dgm:t>
        <a:bodyPr/>
        <a:lstStyle/>
        <a:p>
          <a:endParaRPr lang="en-US"/>
        </a:p>
      </dgm:t>
    </dgm:pt>
    <dgm:pt modelId="{95AA6E4F-96F0-44ED-BF09-2FADF3D7B6D9}">
      <dgm:prSet/>
      <dgm:spPr/>
      <dgm:t>
        <a:bodyPr/>
        <a:lstStyle/>
        <a:p>
          <a:r>
            <a:rPr lang="en-US" dirty="0"/>
            <a:t>Coordination et </a:t>
          </a:r>
          <a:r>
            <a:rPr lang="en-US" dirty="0" err="1"/>
            <a:t>définir</a:t>
          </a:r>
          <a:r>
            <a:rPr lang="en-US" dirty="0"/>
            <a:t> les positions de la </a:t>
          </a:r>
          <a:r>
            <a:rPr lang="en-US" dirty="0" err="1"/>
            <a:t>FédéCP</a:t>
          </a:r>
          <a:r>
            <a:rPr lang="en-US" dirty="0"/>
            <a:t> sur le plan de gestion du petit </a:t>
          </a:r>
          <a:r>
            <a:rPr lang="en-US" dirty="0" err="1"/>
            <a:t>gibier</a:t>
          </a:r>
          <a:endParaRPr lang="en-US" dirty="0"/>
        </a:p>
      </dgm:t>
    </dgm:pt>
    <dgm:pt modelId="{94731CA9-71B3-45B3-9FEB-86E57660043E}" type="parTrans" cxnId="{58FD310F-F674-4089-9371-723C0822DED1}">
      <dgm:prSet/>
      <dgm:spPr/>
      <dgm:t>
        <a:bodyPr/>
        <a:lstStyle/>
        <a:p>
          <a:endParaRPr lang="en-US"/>
        </a:p>
      </dgm:t>
    </dgm:pt>
    <dgm:pt modelId="{D9D73A59-7864-4BA5-8809-1383138D6D1E}" type="sibTrans" cxnId="{58FD310F-F674-4089-9371-723C0822DED1}">
      <dgm:prSet/>
      <dgm:spPr/>
      <dgm:t>
        <a:bodyPr/>
        <a:lstStyle/>
        <a:p>
          <a:endParaRPr lang="en-US"/>
        </a:p>
      </dgm:t>
    </dgm:pt>
    <dgm:pt modelId="{532CD6B8-A528-472A-BF99-077BC6F006B3}">
      <dgm:prSet/>
      <dgm:spPr/>
      <dgm:t>
        <a:bodyPr/>
        <a:lstStyle/>
        <a:p>
          <a:pPr>
            <a:defRPr b="1"/>
          </a:pPr>
          <a:r>
            <a:rPr lang="en-US" dirty="0" err="1"/>
            <a:t>avril</a:t>
          </a:r>
          <a:r>
            <a:rPr lang="en-US" dirty="0"/>
            <a:t> 2020</a:t>
          </a:r>
        </a:p>
      </dgm:t>
    </dgm:pt>
    <dgm:pt modelId="{A31056C6-23A8-4173-A7D0-C09A0F8F99CE}" type="parTrans" cxnId="{76ED365D-B028-4CCE-B4F0-E24E3C293D45}">
      <dgm:prSet/>
      <dgm:spPr/>
      <dgm:t>
        <a:bodyPr/>
        <a:lstStyle/>
        <a:p>
          <a:endParaRPr lang="en-US"/>
        </a:p>
      </dgm:t>
    </dgm:pt>
    <dgm:pt modelId="{62FA78D3-FA4B-4F6C-AE45-2772E67AED38}" type="sibTrans" cxnId="{76ED365D-B028-4CCE-B4F0-E24E3C293D45}">
      <dgm:prSet/>
      <dgm:spPr/>
      <dgm:t>
        <a:bodyPr/>
        <a:lstStyle/>
        <a:p>
          <a:endParaRPr lang="en-US"/>
        </a:p>
      </dgm:t>
    </dgm:pt>
    <dgm:pt modelId="{AA2EE17E-A48A-4EC7-9D3F-73A8094C3F40}">
      <dgm:prSet/>
      <dgm:spPr/>
      <dgm:t>
        <a:bodyPr/>
        <a:lstStyle/>
        <a:p>
          <a:r>
            <a:rPr lang="en-US" dirty="0" err="1"/>
            <a:t>Suivi</a:t>
          </a:r>
          <a:r>
            <a:rPr lang="en-US" dirty="0"/>
            <a:t> du dossier sur la </a:t>
          </a:r>
          <a:r>
            <a:rPr lang="en-US" dirty="0" err="1"/>
            <a:t>caudectomie</a:t>
          </a:r>
          <a:r>
            <a:rPr lang="en-US" dirty="0"/>
            <a:t> avec </a:t>
          </a:r>
          <a:r>
            <a:rPr lang="en-US" dirty="0" err="1"/>
            <a:t>l’OMVQ</a:t>
          </a:r>
          <a:endParaRPr lang="en-US" dirty="0"/>
        </a:p>
      </dgm:t>
    </dgm:pt>
    <dgm:pt modelId="{29CA2DEB-1EA7-484D-B0DF-F6446EFC286D}" type="parTrans" cxnId="{FFEC2AEC-98F9-41E0-826A-5372CD25649C}">
      <dgm:prSet/>
      <dgm:spPr/>
      <dgm:t>
        <a:bodyPr/>
        <a:lstStyle/>
        <a:p>
          <a:endParaRPr lang="en-US"/>
        </a:p>
      </dgm:t>
    </dgm:pt>
    <dgm:pt modelId="{BFD5501B-13B8-4F3D-845A-0A981D16FDBA}" type="sibTrans" cxnId="{FFEC2AEC-98F9-41E0-826A-5372CD25649C}">
      <dgm:prSet/>
      <dgm:spPr/>
      <dgm:t>
        <a:bodyPr/>
        <a:lstStyle/>
        <a:p>
          <a:endParaRPr lang="en-US"/>
        </a:p>
      </dgm:t>
    </dgm:pt>
    <dgm:pt modelId="{4FDE947F-7B40-4F19-A88E-E928AD20FA8F}">
      <dgm:prSet/>
      <dgm:spPr/>
      <dgm:t>
        <a:bodyPr/>
        <a:lstStyle/>
        <a:p>
          <a:pPr>
            <a:defRPr b="1"/>
          </a:pPr>
          <a:r>
            <a:rPr lang="en-US" dirty="0" err="1"/>
            <a:t>avril</a:t>
          </a:r>
          <a:r>
            <a:rPr lang="en-US" dirty="0"/>
            <a:t> 2020</a:t>
          </a:r>
        </a:p>
      </dgm:t>
    </dgm:pt>
    <dgm:pt modelId="{84B196AA-8A56-4C6C-89CD-4C9E6741086B}" type="parTrans" cxnId="{7AEA6D89-5303-4913-A229-BF5DD70C975B}">
      <dgm:prSet/>
      <dgm:spPr/>
      <dgm:t>
        <a:bodyPr/>
        <a:lstStyle/>
        <a:p>
          <a:endParaRPr lang="en-US"/>
        </a:p>
      </dgm:t>
    </dgm:pt>
    <dgm:pt modelId="{3CF9E611-B541-46EF-B821-C95837E0D101}" type="sibTrans" cxnId="{7AEA6D89-5303-4913-A229-BF5DD70C975B}">
      <dgm:prSet/>
      <dgm:spPr/>
      <dgm:t>
        <a:bodyPr/>
        <a:lstStyle/>
        <a:p>
          <a:endParaRPr lang="en-US"/>
        </a:p>
      </dgm:t>
    </dgm:pt>
    <dgm:pt modelId="{FA7D2191-1E4D-4DDC-842E-B1808E1E5CCD}">
      <dgm:prSet/>
      <dgm:spPr/>
      <dgm:t>
        <a:bodyPr/>
        <a:lstStyle/>
        <a:p>
          <a:r>
            <a:rPr lang="en-US" dirty="0"/>
            <a:t>Participation </a:t>
          </a:r>
          <a:r>
            <a:rPr lang="en-US" dirty="0" err="1"/>
            <a:t>à</a:t>
          </a:r>
          <a:r>
            <a:rPr lang="en-US" dirty="0"/>
            <a:t> la </a:t>
          </a:r>
          <a:r>
            <a:rPr lang="en-US" dirty="0" err="1"/>
            <a:t>prochaine</a:t>
          </a:r>
          <a:r>
            <a:rPr lang="en-US" dirty="0"/>
            <a:t> rencontre sur la </a:t>
          </a:r>
          <a:r>
            <a:rPr lang="en-US" dirty="0" err="1"/>
            <a:t>création</a:t>
          </a:r>
          <a:r>
            <a:rPr lang="en-US" dirty="0"/>
            <a:t> de la politique </a:t>
          </a:r>
          <a:r>
            <a:rPr lang="en-US" dirty="0" err="1"/>
            <a:t>faunique</a:t>
          </a:r>
          <a:r>
            <a:rPr lang="en-US" dirty="0"/>
            <a:t> sur la </a:t>
          </a:r>
          <a:r>
            <a:rPr lang="en-US" dirty="0" err="1"/>
            <a:t>faune</a:t>
          </a:r>
          <a:endParaRPr lang="en-US" dirty="0"/>
        </a:p>
      </dgm:t>
    </dgm:pt>
    <dgm:pt modelId="{CAF48132-6965-4AF6-A1F0-8D3DD807D86E}" type="parTrans" cxnId="{D6BCA359-691D-4D50-A2DB-562130A400EF}">
      <dgm:prSet/>
      <dgm:spPr/>
      <dgm:t>
        <a:bodyPr/>
        <a:lstStyle/>
        <a:p>
          <a:endParaRPr lang="en-US"/>
        </a:p>
      </dgm:t>
    </dgm:pt>
    <dgm:pt modelId="{F52743B3-AC7D-4199-8ED7-B6E2E42575B7}" type="sibTrans" cxnId="{D6BCA359-691D-4D50-A2DB-562130A400EF}">
      <dgm:prSet/>
      <dgm:spPr/>
      <dgm:t>
        <a:bodyPr/>
        <a:lstStyle/>
        <a:p>
          <a:endParaRPr lang="en-US"/>
        </a:p>
      </dgm:t>
    </dgm:pt>
    <dgm:pt modelId="{C3297612-83AD-DE4E-B3C5-84600E89A2A8}">
      <dgm:prSet/>
      <dgm:spPr/>
      <dgm:t>
        <a:bodyPr/>
        <a:lstStyle/>
        <a:p>
          <a:pPr>
            <a:defRPr b="1"/>
          </a:pPr>
          <a:r>
            <a:rPr lang="fr-CA" dirty="0"/>
            <a:t>avril 2020</a:t>
          </a:r>
        </a:p>
      </dgm:t>
    </dgm:pt>
    <dgm:pt modelId="{CFBB989B-EF23-B742-8864-B126A0D0C375}" type="parTrans" cxnId="{D08A54AF-8E0C-A740-A967-F975B2BC7EEE}">
      <dgm:prSet/>
      <dgm:spPr/>
      <dgm:t>
        <a:bodyPr/>
        <a:lstStyle/>
        <a:p>
          <a:endParaRPr lang="fr-CA"/>
        </a:p>
      </dgm:t>
    </dgm:pt>
    <dgm:pt modelId="{4F48FA78-9E24-754B-8DEB-185239EC195C}" type="sibTrans" cxnId="{D08A54AF-8E0C-A740-A967-F975B2BC7EEE}">
      <dgm:prSet/>
      <dgm:spPr/>
      <dgm:t>
        <a:bodyPr/>
        <a:lstStyle/>
        <a:p>
          <a:endParaRPr lang="fr-CA"/>
        </a:p>
      </dgm:t>
    </dgm:pt>
    <dgm:pt modelId="{7821D2CF-8E10-214E-85C6-5368C28F4F63}">
      <dgm:prSet/>
      <dgm:spPr/>
      <dgm:t>
        <a:bodyPr/>
        <a:lstStyle/>
        <a:p>
          <a:r>
            <a:rPr lang="fr-CA" dirty="0"/>
            <a:t>Présentation CA </a:t>
          </a:r>
          <a:r>
            <a:rPr lang="fr-CA" dirty="0" err="1"/>
            <a:t>FédéCP</a:t>
          </a:r>
          <a:r>
            <a:rPr lang="fr-CA" dirty="0"/>
            <a:t> - Comité chiens de chasse</a:t>
          </a:r>
        </a:p>
      </dgm:t>
    </dgm:pt>
    <dgm:pt modelId="{1B47120E-D382-DE41-B198-E98BEA7D172F}" type="parTrans" cxnId="{3D88ED44-DE7B-0848-9E86-E8CD5E793BC1}">
      <dgm:prSet/>
      <dgm:spPr/>
      <dgm:t>
        <a:bodyPr/>
        <a:lstStyle/>
        <a:p>
          <a:endParaRPr lang="fr-CA"/>
        </a:p>
      </dgm:t>
    </dgm:pt>
    <dgm:pt modelId="{30DB2C1B-3812-EC44-A613-8AC0B5AEA4D0}" type="sibTrans" cxnId="{3D88ED44-DE7B-0848-9E86-E8CD5E793BC1}">
      <dgm:prSet/>
      <dgm:spPr/>
      <dgm:t>
        <a:bodyPr/>
        <a:lstStyle/>
        <a:p>
          <a:endParaRPr lang="fr-CA"/>
        </a:p>
      </dgm:t>
    </dgm:pt>
    <dgm:pt modelId="{6FF077D1-AB3E-9949-853E-EF4E79168ADB}" type="pres">
      <dgm:prSet presAssocID="{0AF4A4DD-36D4-4BE3-8BC6-5E2035E4E7CF}" presName="root" presStyleCnt="0">
        <dgm:presLayoutVars>
          <dgm:chMax/>
          <dgm:chPref/>
          <dgm:animLvl val="lvl"/>
        </dgm:presLayoutVars>
      </dgm:prSet>
      <dgm:spPr/>
      <dgm:t>
        <a:bodyPr/>
        <a:lstStyle/>
        <a:p>
          <a:endParaRPr lang="fr-FR"/>
        </a:p>
      </dgm:t>
    </dgm:pt>
    <dgm:pt modelId="{9C55FCFC-07C5-1945-A86B-EE7EF822F49C}" type="pres">
      <dgm:prSet presAssocID="{0AF4A4DD-36D4-4BE3-8BC6-5E2035E4E7CF}" presName="divider" presStyleLbl="node1" presStyleIdx="0" presStyleCnt="1"/>
      <dgm:spPr/>
    </dgm:pt>
    <dgm:pt modelId="{0A1DE2BB-D743-6941-9D62-80930B21D4CB}" type="pres">
      <dgm:prSet presAssocID="{0AF4A4DD-36D4-4BE3-8BC6-5E2035E4E7CF}" presName="nodes" presStyleCnt="0">
        <dgm:presLayoutVars>
          <dgm:chMax/>
          <dgm:chPref/>
          <dgm:animLvl val="lvl"/>
        </dgm:presLayoutVars>
      </dgm:prSet>
      <dgm:spPr/>
    </dgm:pt>
    <dgm:pt modelId="{25EAC4F9-6D2B-5740-B7D0-B449E8BE14BB}" type="pres">
      <dgm:prSet presAssocID="{47EA423A-11A3-4A24-B4C8-55AA58B79BF8}" presName="composite" presStyleCnt="0"/>
      <dgm:spPr/>
    </dgm:pt>
    <dgm:pt modelId="{8A7CE252-FBC3-C245-A770-A2C7F942B05F}" type="pres">
      <dgm:prSet presAssocID="{47EA423A-11A3-4A24-B4C8-55AA58B79BF8}" presName="L1TextContainer" presStyleLbl="revTx" presStyleIdx="0" presStyleCnt="7">
        <dgm:presLayoutVars>
          <dgm:chMax val="1"/>
          <dgm:chPref val="1"/>
          <dgm:bulletEnabled val="1"/>
        </dgm:presLayoutVars>
      </dgm:prSet>
      <dgm:spPr/>
      <dgm:t>
        <a:bodyPr/>
        <a:lstStyle/>
        <a:p>
          <a:endParaRPr lang="fr-FR"/>
        </a:p>
      </dgm:t>
    </dgm:pt>
    <dgm:pt modelId="{7A91033E-ECF1-9648-8DC8-FFF84A8A7499}" type="pres">
      <dgm:prSet presAssocID="{47EA423A-11A3-4A24-B4C8-55AA58B79BF8}" presName="L2TextContainerWrapper" presStyleCnt="0">
        <dgm:presLayoutVars>
          <dgm:chMax val="0"/>
          <dgm:chPref val="0"/>
          <dgm:bulletEnabled val="1"/>
        </dgm:presLayoutVars>
      </dgm:prSet>
      <dgm:spPr/>
    </dgm:pt>
    <dgm:pt modelId="{B5E8A95C-F47F-A840-ADC2-0DF13D90EDC7}" type="pres">
      <dgm:prSet presAssocID="{47EA423A-11A3-4A24-B4C8-55AA58B79BF8}" presName="L2TextContainer" presStyleLbl="bgAccFollowNode1" presStyleIdx="0" presStyleCnt="7" custScaleX="109892"/>
      <dgm:spPr/>
      <dgm:t>
        <a:bodyPr/>
        <a:lstStyle/>
        <a:p>
          <a:endParaRPr lang="fr-FR"/>
        </a:p>
      </dgm:t>
    </dgm:pt>
    <dgm:pt modelId="{DA8FB03C-D77B-7743-B1F1-2569875E94A0}" type="pres">
      <dgm:prSet presAssocID="{47EA423A-11A3-4A24-B4C8-55AA58B79BF8}" presName="FlexibleEmptyPlaceHolder" presStyleCnt="0"/>
      <dgm:spPr/>
    </dgm:pt>
    <dgm:pt modelId="{BE448C39-AAB1-B843-80C0-3788969B2BF6}" type="pres">
      <dgm:prSet presAssocID="{47EA423A-11A3-4A24-B4C8-55AA58B79BF8}" presName="ConnectLine" presStyleLbl="alignNode1" presStyleIdx="0"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C61C5D1B-EA60-7C4D-B021-D443B9914DA2}" type="pres">
      <dgm:prSet presAssocID="{47EA423A-11A3-4A24-B4C8-55AA58B79BF8}" presName="ConnectorPoint" presStyleLbl="fgAcc1" presStyleIdx="0" presStyleCnt="7"/>
      <dgm:spPr>
        <a:solidFill>
          <a:schemeClr val="lt1">
            <a:alpha val="90000"/>
            <a:hueOff val="0"/>
            <a:satOff val="0"/>
            <a:lumOff val="0"/>
            <a:alphaOff val="0"/>
          </a:schemeClr>
        </a:solidFill>
        <a:ln w="9525" cap="flat" cmpd="sng" algn="ctr">
          <a:noFill/>
          <a:prstDash val="solid"/>
        </a:ln>
        <a:effectLst/>
      </dgm:spPr>
    </dgm:pt>
    <dgm:pt modelId="{89928370-770D-4C41-A1D9-9305695BE770}" type="pres">
      <dgm:prSet presAssocID="{47EA423A-11A3-4A24-B4C8-55AA58B79BF8}" presName="EmptyPlaceHolder" presStyleCnt="0"/>
      <dgm:spPr/>
    </dgm:pt>
    <dgm:pt modelId="{F8D2DF8F-E143-3E4E-8864-80E4371874C3}" type="pres">
      <dgm:prSet presAssocID="{F7EA646B-1EDC-40ED-8F76-C4579E7696B5}" presName="spaceBetweenRectangles" presStyleCnt="0"/>
      <dgm:spPr/>
    </dgm:pt>
    <dgm:pt modelId="{0E0C1F73-8D17-1043-AD3D-8592AF8F69D3}" type="pres">
      <dgm:prSet presAssocID="{5142E487-F09D-4247-9445-6C7287E9B5C4}" presName="composite" presStyleCnt="0"/>
      <dgm:spPr/>
    </dgm:pt>
    <dgm:pt modelId="{9C77E08A-6DA0-A548-94BF-1FF19910D8AD}" type="pres">
      <dgm:prSet presAssocID="{5142E487-F09D-4247-9445-6C7287E9B5C4}" presName="L1TextContainer" presStyleLbl="revTx" presStyleIdx="1" presStyleCnt="7">
        <dgm:presLayoutVars>
          <dgm:chMax val="1"/>
          <dgm:chPref val="1"/>
          <dgm:bulletEnabled val="1"/>
        </dgm:presLayoutVars>
      </dgm:prSet>
      <dgm:spPr/>
      <dgm:t>
        <a:bodyPr/>
        <a:lstStyle/>
        <a:p>
          <a:endParaRPr lang="fr-FR"/>
        </a:p>
      </dgm:t>
    </dgm:pt>
    <dgm:pt modelId="{B10EF1ED-A5A2-CB4D-B4D8-77FEE860C0A9}" type="pres">
      <dgm:prSet presAssocID="{5142E487-F09D-4247-9445-6C7287E9B5C4}" presName="L2TextContainerWrapper" presStyleCnt="0">
        <dgm:presLayoutVars>
          <dgm:chMax val="0"/>
          <dgm:chPref val="0"/>
          <dgm:bulletEnabled val="1"/>
        </dgm:presLayoutVars>
      </dgm:prSet>
      <dgm:spPr/>
    </dgm:pt>
    <dgm:pt modelId="{FA457D90-7ADD-2A48-8AAA-B5C1581989E8}" type="pres">
      <dgm:prSet presAssocID="{5142E487-F09D-4247-9445-6C7287E9B5C4}" presName="L2TextContainer" presStyleLbl="bgAccFollowNode1" presStyleIdx="1" presStyleCnt="7"/>
      <dgm:spPr/>
      <dgm:t>
        <a:bodyPr/>
        <a:lstStyle/>
        <a:p>
          <a:endParaRPr lang="fr-FR"/>
        </a:p>
      </dgm:t>
    </dgm:pt>
    <dgm:pt modelId="{5423640A-6BDC-694C-A7CE-0DB24D68A38C}" type="pres">
      <dgm:prSet presAssocID="{5142E487-F09D-4247-9445-6C7287E9B5C4}" presName="FlexibleEmptyPlaceHolder" presStyleCnt="0"/>
      <dgm:spPr/>
    </dgm:pt>
    <dgm:pt modelId="{509FEA06-6DF0-4948-9C03-8CE12341353C}" type="pres">
      <dgm:prSet presAssocID="{5142E487-F09D-4247-9445-6C7287E9B5C4}" presName="ConnectLine" presStyleLbl="alignNode1" presStyleIdx="1"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F54033AF-AB78-EF4B-BE17-172A0D858653}" type="pres">
      <dgm:prSet presAssocID="{5142E487-F09D-4247-9445-6C7287E9B5C4}" presName="ConnectorPoint" presStyleLbl="fgAcc1" presStyleIdx="1" presStyleCnt="7"/>
      <dgm:spPr>
        <a:solidFill>
          <a:schemeClr val="lt1">
            <a:alpha val="90000"/>
            <a:hueOff val="0"/>
            <a:satOff val="0"/>
            <a:lumOff val="0"/>
            <a:alphaOff val="0"/>
          </a:schemeClr>
        </a:solidFill>
        <a:ln w="9525" cap="flat" cmpd="sng" algn="ctr">
          <a:noFill/>
          <a:prstDash val="solid"/>
        </a:ln>
        <a:effectLst/>
      </dgm:spPr>
    </dgm:pt>
    <dgm:pt modelId="{54775880-2722-F34B-808E-C90846BB2AB2}" type="pres">
      <dgm:prSet presAssocID="{5142E487-F09D-4247-9445-6C7287E9B5C4}" presName="EmptyPlaceHolder" presStyleCnt="0"/>
      <dgm:spPr/>
    </dgm:pt>
    <dgm:pt modelId="{08AECD11-9F31-7C4E-B6CD-0D3C7695FA50}" type="pres">
      <dgm:prSet presAssocID="{2DCC4889-9108-4C22-9C2D-FD407B46FA05}" presName="spaceBetweenRectangles" presStyleCnt="0"/>
      <dgm:spPr/>
    </dgm:pt>
    <dgm:pt modelId="{9D8EAC04-44BF-024F-92BA-799A44F88689}" type="pres">
      <dgm:prSet presAssocID="{532CD6B8-A528-472A-BF99-077BC6F006B3}" presName="composite" presStyleCnt="0"/>
      <dgm:spPr/>
    </dgm:pt>
    <dgm:pt modelId="{F4E80A3A-E273-7E40-87B6-9F372D8078E0}" type="pres">
      <dgm:prSet presAssocID="{532CD6B8-A528-472A-BF99-077BC6F006B3}" presName="L1TextContainer" presStyleLbl="revTx" presStyleIdx="2" presStyleCnt="7">
        <dgm:presLayoutVars>
          <dgm:chMax val="1"/>
          <dgm:chPref val="1"/>
          <dgm:bulletEnabled val="1"/>
        </dgm:presLayoutVars>
      </dgm:prSet>
      <dgm:spPr/>
      <dgm:t>
        <a:bodyPr/>
        <a:lstStyle/>
        <a:p>
          <a:endParaRPr lang="fr-FR"/>
        </a:p>
      </dgm:t>
    </dgm:pt>
    <dgm:pt modelId="{21198412-E936-3541-92B6-F2C04CE38B0A}" type="pres">
      <dgm:prSet presAssocID="{532CD6B8-A528-472A-BF99-077BC6F006B3}" presName="L2TextContainerWrapper" presStyleCnt="0">
        <dgm:presLayoutVars>
          <dgm:chMax val="0"/>
          <dgm:chPref val="0"/>
          <dgm:bulletEnabled val="1"/>
        </dgm:presLayoutVars>
      </dgm:prSet>
      <dgm:spPr/>
    </dgm:pt>
    <dgm:pt modelId="{51F68BF5-7E4F-6A42-B005-C77B66282777}" type="pres">
      <dgm:prSet presAssocID="{532CD6B8-A528-472A-BF99-077BC6F006B3}" presName="L2TextContainer" presStyleLbl="bgAccFollowNode1" presStyleIdx="2" presStyleCnt="7"/>
      <dgm:spPr/>
      <dgm:t>
        <a:bodyPr/>
        <a:lstStyle/>
        <a:p>
          <a:endParaRPr lang="fr-FR"/>
        </a:p>
      </dgm:t>
    </dgm:pt>
    <dgm:pt modelId="{DE5CE070-BDFA-AB4B-9F7F-B713F5E067C9}" type="pres">
      <dgm:prSet presAssocID="{532CD6B8-A528-472A-BF99-077BC6F006B3}" presName="FlexibleEmptyPlaceHolder" presStyleCnt="0"/>
      <dgm:spPr/>
    </dgm:pt>
    <dgm:pt modelId="{320D57E3-8C0E-894F-A537-20A363466427}" type="pres">
      <dgm:prSet presAssocID="{532CD6B8-A528-472A-BF99-077BC6F006B3}" presName="ConnectLine" presStyleLbl="alignNode1" presStyleIdx="2"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EB62D4C9-6448-184A-B8E7-4F1A02F70C2A}" type="pres">
      <dgm:prSet presAssocID="{532CD6B8-A528-472A-BF99-077BC6F006B3}" presName="ConnectorPoint" presStyleLbl="fgAcc1" presStyleIdx="2" presStyleCnt="7"/>
      <dgm:spPr>
        <a:solidFill>
          <a:schemeClr val="lt1">
            <a:alpha val="90000"/>
            <a:hueOff val="0"/>
            <a:satOff val="0"/>
            <a:lumOff val="0"/>
            <a:alphaOff val="0"/>
          </a:schemeClr>
        </a:solidFill>
        <a:ln w="9525" cap="flat" cmpd="sng" algn="ctr">
          <a:noFill/>
          <a:prstDash val="solid"/>
        </a:ln>
        <a:effectLst/>
      </dgm:spPr>
    </dgm:pt>
    <dgm:pt modelId="{DA8FD307-4494-464F-9355-D7E3E472ED4F}" type="pres">
      <dgm:prSet presAssocID="{532CD6B8-A528-472A-BF99-077BC6F006B3}" presName="EmptyPlaceHolder" presStyleCnt="0"/>
      <dgm:spPr/>
    </dgm:pt>
    <dgm:pt modelId="{3994CC45-FA8A-3A43-B489-2B0095C448D4}" type="pres">
      <dgm:prSet presAssocID="{62FA78D3-FA4B-4F6C-AE45-2772E67AED38}" presName="spaceBetweenRectangles" presStyleCnt="0"/>
      <dgm:spPr/>
    </dgm:pt>
    <dgm:pt modelId="{E62AFB35-E2BA-F243-A831-FFCEBDA3B2DF}" type="pres">
      <dgm:prSet presAssocID="{4FDE947F-7B40-4F19-A88E-E928AD20FA8F}" presName="composite" presStyleCnt="0"/>
      <dgm:spPr/>
    </dgm:pt>
    <dgm:pt modelId="{80E63E78-C6CF-A64B-9F35-3FAD7654AF54}" type="pres">
      <dgm:prSet presAssocID="{4FDE947F-7B40-4F19-A88E-E928AD20FA8F}" presName="L1TextContainer" presStyleLbl="revTx" presStyleIdx="3" presStyleCnt="7">
        <dgm:presLayoutVars>
          <dgm:chMax val="1"/>
          <dgm:chPref val="1"/>
          <dgm:bulletEnabled val="1"/>
        </dgm:presLayoutVars>
      </dgm:prSet>
      <dgm:spPr/>
      <dgm:t>
        <a:bodyPr/>
        <a:lstStyle/>
        <a:p>
          <a:endParaRPr lang="fr-FR"/>
        </a:p>
      </dgm:t>
    </dgm:pt>
    <dgm:pt modelId="{6D718FC9-7401-AA48-8AF8-2DDF706B248D}" type="pres">
      <dgm:prSet presAssocID="{4FDE947F-7B40-4F19-A88E-E928AD20FA8F}" presName="L2TextContainerWrapper" presStyleCnt="0">
        <dgm:presLayoutVars>
          <dgm:chMax val="0"/>
          <dgm:chPref val="0"/>
          <dgm:bulletEnabled val="1"/>
        </dgm:presLayoutVars>
      </dgm:prSet>
      <dgm:spPr/>
    </dgm:pt>
    <dgm:pt modelId="{7B18262E-CF90-AD4C-BECC-E51C4E9B5825}" type="pres">
      <dgm:prSet presAssocID="{4FDE947F-7B40-4F19-A88E-E928AD20FA8F}" presName="L2TextContainer" presStyleLbl="bgAccFollowNode1" presStyleIdx="3" presStyleCnt="7"/>
      <dgm:spPr/>
      <dgm:t>
        <a:bodyPr/>
        <a:lstStyle/>
        <a:p>
          <a:endParaRPr lang="fr-FR"/>
        </a:p>
      </dgm:t>
    </dgm:pt>
    <dgm:pt modelId="{8DD74497-6673-1E4C-B4EC-5F18E3156DED}" type="pres">
      <dgm:prSet presAssocID="{4FDE947F-7B40-4F19-A88E-E928AD20FA8F}" presName="FlexibleEmptyPlaceHolder" presStyleCnt="0"/>
      <dgm:spPr/>
    </dgm:pt>
    <dgm:pt modelId="{2D9BD99D-7881-124B-8BA4-05E8F2644490}" type="pres">
      <dgm:prSet presAssocID="{4FDE947F-7B40-4F19-A88E-E928AD20FA8F}" presName="ConnectLine" presStyleLbl="alignNode1" presStyleIdx="3"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0CFAF696-6E01-1F4D-9FA1-6D5A0AF92F4C}" type="pres">
      <dgm:prSet presAssocID="{4FDE947F-7B40-4F19-A88E-E928AD20FA8F}" presName="ConnectorPoint" presStyleLbl="fgAcc1" presStyleIdx="3" presStyleCnt="7"/>
      <dgm:spPr>
        <a:solidFill>
          <a:schemeClr val="lt1">
            <a:alpha val="90000"/>
            <a:hueOff val="0"/>
            <a:satOff val="0"/>
            <a:lumOff val="0"/>
            <a:alphaOff val="0"/>
          </a:schemeClr>
        </a:solidFill>
        <a:ln w="9525" cap="flat" cmpd="sng" algn="ctr">
          <a:noFill/>
          <a:prstDash val="solid"/>
        </a:ln>
        <a:effectLst/>
      </dgm:spPr>
    </dgm:pt>
    <dgm:pt modelId="{B64D847F-5282-1B4A-BF61-C29F35AA897F}" type="pres">
      <dgm:prSet presAssocID="{4FDE947F-7B40-4F19-A88E-E928AD20FA8F}" presName="EmptyPlaceHolder" presStyleCnt="0"/>
      <dgm:spPr/>
    </dgm:pt>
    <dgm:pt modelId="{D937458F-9BA7-AA44-A321-E382DBA306B4}" type="pres">
      <dgm:prSet presAssocID="{3CF9E611-B541-46EF-B821-C95837E0D101}" presName="spaceBetweenRectangles" presStyleCnt="0"/>
      <dgm:spPr/>
    </dgm:pt>
    <dgm:pt modelId="{36C3F2FD-D9AD-4B4A-9F9C-75E20C575B0F}" type="pres">
      <dgm:prSet presAssocID="{C3297612-83AD-DE4E-B3C5-84600E89A2A8}" presName="composite" presStyleCnt="0"/>
      <dgm:spPr/>
    </dgm:pt>
    <dgm:pt modelId="{CDB2738E-53FE-A945-8CB2-41963571C5BE}" type="pres">
      <dgm:prSet presAssocID="{C3297612-83AD-DE4E-B3C5-84600E89A2A8}" presName="L1TextContainer" presStyleLbl="revTx" presStyleIdx="4" presStyleCnt="7">
        <dgm:presLayoutVars>
          <dgm:chMax val="1"/>
          <dgm:chPref val="1"/>
          <dgm:bulletEnabled val="1"/>
        </dgm:presLayoutVars>
      </dgm:prSet>
      <dgm:spPr/>
      <dgm:t>
        <a:bodyPr/>
        <a:lstStyle/>
        <a:p>
          <a:endParaRPr lang="fr-FR"/>
        </a:p>
      </dgm:t>
    </dgm:pt>
    <dgm:pt modelId="{34F7FD23-5058-4D40-8DE6-4A75B65E5C85}" type="pres">
      <dgm:prSet presAssocID="{C3297612-83AD-DE4E-B3C5-84600E89A2A8}" presName="L2TextContainerWrapper" presStyleCnt="0">
        <dgm:presLayoutVars>
          <dgm:chMax val="0"/>
          <dgm:chPref val="0"/>
          <dgm:bulletEnabled val="1"/>
        </dgm:presLayoutVars>
      </dgm:prSet>
      <dgm:spPr/>
    </dgm:pt>
    <dgm:pt modelId="{774B8AC6-0AF7-CA4E-81E7-37A1E1B14470}" type="pres">
      <dgm:prSet presAssocID="{C3297612-83AD-DE4E-B3C5-84600E89A2A8}" presName="L2TextContainer" presStyleLbl="bgAccFollowNode1" presStyleIdx="4" presStyleCnt="7"/>
      <dgm:spPr/>
      <dgm:t>
        <a:bodyPr/>
        <a:lstStyle/>
        <a:p>
          <a:endParaRPr lang="fr-FR"/>
        </a:p>
      </dgm:t>
    </dgm:pt>
    <dgm:pt modelId="{1D079F8B-5F5F-5140-8B0A-769F69D6BA17}" type="pres">
      <dgm:prSet presAssocID="{C3297612-83AD-DE4E-B3C5-84600E89A2A8}" presName="FlexibleEmptyPlaceHolder" presStyleCnt="0"/>
      <dgm:spPr/>
    </dgm:pt>
    <dgm:pt modelId="{9CC9930F-FC84-6049-81A7-DF8D75BE69A0}" type="pres">
      <dgm:prSet presAssocID="{C3297612-83AD-DE4E-B3C5-84600E89A2A8}" presName="ConnectLine" presStyleLbl="alignNode1" presStyleIdx="4"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BB4A9F81-DFF2-154F-BCF3-95F774D25693}" type="pres">
      <dgm:prSet presAssocID="{C3297612-83AD-DE4E-B3C5-84600E89A2A8}" presName="ConnectorPoint" presStyleLbl="fgAcc1" presStyleIdx="4" presStyleCnt="7"/>
      <dgm:spPr>
        <a:solidFill>
          <a:schemeClr val="lt1">
            <a:alpha val="90000"/>
            <a:hueOff val="0"/>
            <a:satOff val="0"/>
            <a:lumOff val="0"/>
            <a:alphaOff val="0"/>
          </a:schemeClr>
        </a:solidFill>
        <a:ln w="9525" cap="flat" cmpd="sng" algn="ctr">
          <a:noFill/>
          <a:prstDash val="solid"/>
        </a:ln>
        <a:effectLst/>
      </dgm:spPr>
    </dgm:pt>
    <dgm:pt modelId="{92F09D0B-C1F7-2047-8FD7-6C0F0A435C5C}" type="pres">
      <dgm:prSet presAssocID="{C3297612-83AD-DE4E-B3C5-84600E89A2A8}" presName="EmptyPlaceHolder" presStyleCnt="0"/>
      <dgm:spPr/>
    </dgm:pt>
    <dgm:pt modelId="{A928DD4B-F069-8648-9BC3-2E27FC5AA394}" type="pres">
      <dgm:prSet presAssocID="{4F48FA78-9E24-754B-8DEB-185239EC195C}" presName="spaceBetweenRectangles" presStyleCnt="0"/>
      <dgm:spPr/>
    </dgm:pt>
    <dgm:pt modelId="{260B998C-4E38-A843-AA52-A15B8586EFEC}" type="pres">
      <dgm:prSet presAssocID="{91D5B20F-7B5F-4FC5-8988-C57EB65E840A}" presName="composite" presStyleCnt="0"/>
      <dgm:spPr/>
    </dgm:pt>
    <dgm:pt modelId="{53DA755D-CED4-BB41-88D3-A85C5DEE7F48}" type="pres">
      <dgm:prSet presAssocID="{91D5B20F-7B5F-4FC5-8988-C57EB65E840A}" presName="L1TextContainer" presStyleLbl="revTx" presStyleIdx="5" presStyleCnt="7">
        <dgm:presLayoutVars>
          <dgm:chMax val="1"/>
          <dgm:chPref val="1"/>
          <dgm:bulletEnabled val="1"/>
        </dgm:presLayoutVars>
      </dgm:prSet>
      <dgm:spPr/>
      <dgm:t>
        <a:bodyPr/>
        <a:lstStyle/>
        <a:p>
          <a:endParaRPr lang="fr-FR"/>
        </a:p>
      </dgm:t>
    </dgm:pt>
    <dgm:pt modelId="{1D9DEDAB-D96B-C245-832A-7FC329D93BBE}" type="pres">
      <dgm:prSet presAssocID="{91D5B20F-7B5F-4FC5-8988-C57EB65E840A}" presName="L2TextContainerWrapper" presStyleCnt="0">
        <dgm:presLayoutVars>
          <dgm:chMax val="0"/>
          <dgm:chPref val="0"/>
          <dgm:bulletEnabled val="1"/>
        </dgm:presLayoutVars>
      </dgm:prSet>
      <dgm:spPr/>
    </dgm:pt>
    <dgm:pt modelId="{C442D283-4354-AE49-AC39-2949178D6589}" type="pres">
      <dgm:prSet presAssocID="{91D5B20F-7B5F-4FC5-8988-C57EB65E840A}" presName="L2TextContainer" presStyleLbl="bgAccFollowNode1" presStyleIdx="5" presStyleCnt="7"/>
      <dgm:spPr/>
      <dgm:t>
        <a:bodyPr/>
        <a:lstStyle/>
        <a:p>
          <a:endParaRPr lang="fr-FR"/>
        </a:p>
      </dgm:t>
    </dgm:pt>
    <dgm:pt modelId="{8EEA64D0-F32E-9044-93AC-623A6808CE83}" type="pres">
      <dgm:prSet presAssocID="{91D5B20F-7B5F-4FC5-8988-C57EB65E840A}" presName="FlexibleEmptyPlaceHolder" presStyleCnt="0"/>
      <dgm:spPr/>
    </dgm:pt>
    <dgm:pt modelId="{A14323BD-8A79-D749-B3A2-3786EA0CA4DC}" type="pres">
      <dgm:prSet presAssocID="{91D5B20F-7B5F-4FC5-8988-C57EB65E840A}" presName="ConnectLine" presStyleLbl="alignNode1" presStyleIdx="5"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02EB6263-9561-DC49-96C5-010F18DDBFDB}" type="pres">
      <dgm:prSet presAssocID="{91D5B20F-7B5F-4FC5-8988-C57EB65E840A}" presName="ConnectorPoint" presStyleLbl="fgAcc1" presStyleIdx="5" presStyleCnt="7"/>
      <dgm:spPr>
        <a:solidFill>
          <a:schemeClr val="lt1">
            <a:alpha val="90000"/>
            <a:hueOff val="0"/>
            <a:satOff val="0"/>
            <a:lumOff val="0"/>
            <a:alphaOff val="0"/>
          </a:schemeClr>
        </a:solidFill>
        <a:ln w="9525" cap="flat" cmpd="sng" algn="ctr">
          <a:noFill/>
          <a:prstDash val="solid"/>
        </a:ln>
        <a:effectLst/>
      </dgm:spPr>
    </dgm:pt>
    <dgm:pt modelId="{EBC95BC5-4D83-3A4F-B584-C83B5D623529}" type="pres">
      <dgm:prSet presAssocID="{91D5B20F-7B5F-4FC5-8988-C57EB65E840A}" presName="EmptyPlaceHolder" presStyleCnt="0"/>
      <dgm:spPr/>
    </dgm:pt>
    <dgm:pt modelId="{5137DDC1-2544-DF4A-B9CF-DE0B0ACD36D3}" type="pres">
      <dgm:prSet presAssocID="{34B2974E-2CB0-4728-B846-494AFF1AB75D}" presName="spaceBetweenRectangles" presStyleCnt="0"/>
      <dgm:spPr/>
    </dgm:pt>
    <dgm:pt modelId="{85725664-F525-EE48-847A-315458FBAEAF}" type="pres">
      <dgm:prSet presAssocID="{E94EC299-9597-4147-BCED-CD712F0AC831}" presName="composite" presStyleCnt="0"/>
      <dgm:spPr/>
    </dgm:pt>
    <dgm:pt modelId="{B2C91667-2563-9141-9EBB-C48FAFCBCBFF}" type="pres">
      <dgm:prSet presAssocID="{E94EC299-9597-4147-BCED-CD712F0AC831}" presName="L1TextContainer" presStyleLbl="revTx" presStyleIdx="6" presStyleCnt="7">
        <dgm:presLayoutVars>
          <dgm:chMax val="1"/>
          <dgm:chPref val="1"/>
          <dgm:bulletEnabled val="1"/>
        </dgm:presLayoutVars>
      </dgm:prSet>
      <dgm:spPr/>
      <dgm:t>
        <a:bodyPr/>
        <a:lstStyle/>
        <a:p>
          <a:endParaRPr lang="fr-FR"/>
        </a:p>
      </dgm:t>
    </dgm:pt>
    <dgm:pt modelId="{6866A2F2-18CD-3E4F-BD54-ED62B6E144B2}" type="pres">
      <dgm:prSet presAssocID="{E94EC299-9597-4147-BCED-CD712F0AC831}" presName="L2TextContainerWrapper" presStyleCnt="0">
        <dgm:presLayoutVars>
          <dgm:chMax val="0"/>
          <dgm:chPref val="0"/>
          <dgm:bulletEnabled val="1"/>
        </dgm:presLayoutVars>
      </dgm:prSet>
      <dgm:spPr/>
    </dgm:pt>
    <dgm:pt modelId="{7236A87D-F203-334C-8FC5-852804D876C6}" type="pres">
      <dgm:prSet presAssocID="{E94EC299-9597-4147-BCED-CD712F0AC831}" presName="L2TextContainer" presStyleLbl="bgAccFollowNode1" presStyleIdx="6" presStyleCnt="7"/>
      <dgm:spPr/>
      <dgm:t>
        <a:bodyPr/>
        <a:lstStyle/>
        <a:p>
          <a:endParaRPr lang="fr-FR"/>
        </a:p>
      </dgm:t>
    </dgm:pt>
    <dgm:pt modelId="{C94128BF-897C-BD46-925D-990C21271910}" type="pres">
      <dgm:prSet presAssocID="{E94EC299-9597-4147-BCED-CD712F0AC831}" presName="FlexibleEmptyPlaceHolder" presStyleCnt="0"/>
      <dgm:spPr/>
    </dgm:pt>
    <dgm:pt modelId="{A576C773-7587-4B47-800B-3D0785EDACA2}" type="pres">
      <dgm:prSet presAssocID="{E94EC299-9597-4147-BCED-CD712F0AC831}" presName="ConnectLine" presStyleLbl="alignNode1" presStyleIdx="6" presStyleCnt="7"/>
      <dgm:spPr>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gm:spPr>
    </dgm:pt>
    <dgm:pt modelId="{95185EF4-96F4-D744-8F10-F25E33F4B0F8}" type="pres">
      <dgm:prSet presAssocID="{E94EC299-9597-4147-BCED-CD712F0AC831}" presName="ConnectorPoint" presStyleLbl="fgAcc1" presStyleIdx="6" presStyleCnt="7"/>
      <dgm:spPr>
        <a:solidFill>
          <a:schemeClr val="lt1">
            <a:alpha val="90000"/>
            <a:hueOff val="0"/>
            <a:satOff val="0"/>
            <a:lumOff val="0"/>
            <a:alphaOff val="0"/>
          </a:schemeClr>
        </a:solidFill>
        <a:ln w="9525" cap="flat" cmpd="sng" algn="ctr">
          <a:noFill/>
          <a:prstDash val="solid"/>
        </a:ln>
        <a:effectLst/>
      </dgm:spPr>
    </dgm:pt>
    <dgm:pt modelId="{871E3BED-2C7D-7541-AB4C-9F9CEB53C096}" type="pres">
      <dgm:prSet presAssocID="{E94EC299-9597-4147-BCED-CD712F0AC831}" presName="EmptyPlaceHolder" presStyleCnt="0"/>
      <dgm:spPr/>
    </dgm:pt>
  </dgm:ptLst>
  <dgm:cxnLst>
    <dgm:cxn modelId="{CA4C29ED-F86B-4693-9A4E-F75238423442}" srcId="{0AF4A4DD-36D4-4BE3-8BC6-5E2035E4E7CF}" destId="{91D5B20F-7B5F-4FC5-8988-C57EB65E840A}" srcOrd="5" destOrd="0" parTransId="{0EFEAF1A-872B-4BBE-A924-B95090A4C96E}" sibTransId="{34B2974E-2CB0-4728-B846-494AFF1AB75D}"/>
    <dgm:cxn modelId="{D6BCA359-691D-4D50-A2DB-562130A400EF}" srcId="{4FDE947F-7B40-4F19-A88E-E928AD20FA8F}" destId="{FA7D2191-1E4D-4DDC-842E-B1808E1E5CCD}" srcOrd="0" destOrd="0" parTransId="{CAF48132-6965-4AF6-A1F0-8D3DD807D86E}" sibTransId="{F52743B3-AC7D-4199-8ED7-B6E2E42575B7}"/>
    <dgm:cxn modelId="{194D81EA-BCDC-4395-B424-7558BD210931}" srcId="{91D5B20F-7B5F-4FC5-8988-C57EB65E840A}" destId="{7301A9B0-3DE0-4E76-B8AC-00E8BDA5BD68}" srcOrd="0" destOrd="0" parTransId="{E6C9DE47-4AD3-42F6-9C2A-CF1B2D6094E1}" sibTransId="{926AB39D-ADC0-43EC-B402-A17E96A81D4A}"/>
    <dgm:cxn modelId="{0592A4AC-4C87-984B-B61D-440EEECD429C}" type="presOf" srcId="{AA2EE17E-A48A-4EC7-9D3F-73A8094C3F40}" destId="{51F68BF5-7E4F-6A42-B005-C77B66282777}" srcOrd="0" destOrd="0" presId="urn:microsoft.com/office/officeart/2017/3/layout/HorizontalPathTimeline"/>
    <dgm:cxn modelId="{5C2255F3-55A1-BA4F-B62F-3029458F56E2}" type="presOf" srcId="{5142E487-F09D-4247-9445-6C7287E9B5C4}" destId="{9C77E08A-6DA0-A548-94BF-1FF19910D8AD}" srcOrd="0" destOrd="0" presId="urn:microsoft.com/office/officeart/2017/3/layout/HorizontalPathTimeline"/>
    <dgm:cxn modelId="{5D223BC5-14F8-5342-9BEF-BFD302CAA1EB}" type="presOf" srcId="{7301A9B0-3DE0-4E76-B8AC-00E8BDA5BD68}" destId="{C442D283-4354-AE49-AC39-2949178D6589}" srcOrd="0" destOrd="0" presId="urn:microsoft.com/office/officeart/2017/3/layout/HorizontalPathTimeline"/>
    <dgm:cxn modelId="{94ACFAB5-F235-9845-9636-8B6B74B24B70}" type="presOf" srcId="{95AA6E4F-96F0-44ED-BF09-2FADF3D7B6D9}" destId="{7236A87D-F203-334C-8FC5-852804D876C6}" srcOrd="0" destOrd="0" presId="urn:microsoft.com/office/officeart/2017/3/layout/HorizontalPathTimeline"/>
    <dgm:cxn modelId="{4D2C6653-9B9D-4840-8278-E33AEC849DB3}" srcId="{0AF4A4DD-36D4-4BE3-8BC6-5E2035E4E7CF}" destId="{47EA423A-11A3-4A24-B4C8-55AA58B79BF8}" srcOrd="0" destOrd="0" parTransId="{B792FBF5-3821-4031-A32F-1123F3203C2F}" sibTransId="{F7EA646B-1EDC-40ED-8F76-C4579E7696B5}"/>
    <dgm:cxn modelId="{E8201A97-6BC0-0645-BC0F-2235FAF54B6D}" type="presOf" srcId="{4FDE947F-7B40-4F19-A88E-E928AD20FA8F}" destId="{80E63E78-C6CF-A64B-9F35-3FAD7654AF54}" srcOrd="0" destOrd="0" presId="urn:microsoft.com/office/officeart/2017/3/layout/HorizontalPathTimeline"/>
    <dgm:cxn modelId="{94C6077F-CE9A-6844-9DCA-C8CF77DB109E}" type="presOf" srcId="{0AF4A4DD-36D4-4BE3-8BC6-5E2035E4E7CF}" destId="{6FF077D1-AB3E-9949-853E-EF4E79168ADB}" srcOrd="0" destOrd="0" presId="urn:microsoft.com/office/officeart/2017/3/layout/HorizontalPathTimeline"/>
    <dgm:cxn modelId="{82759D66-0E03-E24C-BA7A-51677E9D56C7}" type="presOf" srcId="{7821D2CF-8E10-214E-85C6-5368C28F4F63}" destId="{774B8AC6-0AF7-CA4E-81E7-37A1E1B14470}" srcOrd="0" destOrd="0" presId="urn:microsoft.com/office/officeart/2017/3/layout/HorizontalPathTimeline"/>
    <dgm:cxn modelId="{21C343AE-889F-41CB-97A8-F90604C340A4}" srcId="{5142E487-F09D-4247-9445-6C7287E9B5C4}" destId="{6D6036DB-730E-4DB1-8626-52446D17328F}" srcOrd="0" destOrd="0" parTransId="{92DE0E07-5E92-44AD-98A9-CF94DC15B045}" sibTransId="{367C8EBB-D12D-4E74-B425-4DBC880DE71A}"/>
    <dgm:cxn modelId="{33CF68BE-40AB-4C44-98A4-27734429C6B8}" type="presOf" srcId="{E94EC299-9597-4147-BCED-CD712F0AC831}" destId="{B2C91667-2563-9141-9EBB-C48FAFCBCBFF}" srcOrd="0" destOrd="0" presId="urn:microsoft.com/office/officeart/2017/3/layout/HorizontalPathTimeline"/>
    <dgm:cxn modelId="{A7E7363B-4834-A84F-9EF1-44728DF50FF4}" type="presOf" srcId="{6D6036DB-730E-4DB1-8626-52446D17328F}" destId="{FA457D90-7ADD-2A48-8AAA-B5C1581989E8}" srcOrd="0" destOrd="0" presId="urn:microsoft.com/office/officeart/2017/3/layout/HorizontalPathTimeline"/>
    <dgm:cxn modelId="{985FEBB5-BF31-4D6D-BDFD-AF1659AA4F59}" srcId="{47EA423A-11A3-4A24-B4C8-55AA58B79BF8}" destId="{77DE7491-0F23-484A-B63D-2CA59729C45B}" srcOrd="0" destOrd="0" parTransId="{725BA44A-465B-4393-8199-515FF0B1C2A5}" sibTransId="{DBB0887C-3772-479F-A067-DC358684A68A}"/>
    <dgm:cxn modelId="{89653424-40F7-C94E-83F6-CDDD7B64D128}" type="presOf" srcId="{77DE7491-0F23-484A-B63D-2CA59729C45B}" destId="{B5E8A95C-F47F-A840-ADC2-0DF13D90EDC7}" srcOrd="0" destOrd="0" presId="urn:microsoft.com/office/officeart/2017/3/layout/HorizontalPathTimeline"/>
    <dgm:cxn modelId="{46CC3CE7-3674-400E-A4C4-2206A9A72EB4}" srcId="{0AF4A4DD-36D4-4BE3-8BC6-5E2035E4E7CF}" destId="{E94EC299-9597-4147-BCED-CD712F0AC831}" srcOrd="6" destOrd="0" parTransId="{B46AD28C-1A16-44CB-BB0F-704EA3BB09A8}" sibTransId="{AAA384EB-D35F-4A96-A177-77738027F665}"/>
    <dgm:cxn modelId="{5588185C-34F7-5D45-B2CE-FD2151BB936A}" type="presOf" srcId="{FA7D2191-1E4D-4DDC-842E-B1808E1E5CCD}" destId="{7B18262E-CF90-AD4C-BECC-E51C4E9B5825}" srcOrd="0" destOrd="0" presId="urn:microsoft.com/office/officeart/2017/3/layout/HorizontalPathTimeline"/>
    <dgm:cxn modelId="{76ED365D-B028-4CCE-B4F0-E24E3C293D45}" srcId="{0AF4A4DD-36D4-4BE3-8BC6-5E2035E4E7CF}" destId="{532CD6B8-A528-472A-BF99-077BC6F006B3}" srcOrd="2" destOrd="0" parTransId="{A31056C6-23A8-4173-A7D0-C09A0F8F99CE}" sibTransId="{62FA78D3-FA4B-4F6C-AE45-2772E67AED38}"/>
    <dgm:cxn modelId="{402D4BFF-2D79-42FE-BB49-AA1411578A2D}" srcId="{0AF4A4DD-36D4-4BE3-8BC6-5E2035E4E7CF}" destId="{5142E487-F09D-4247-9445-6C7287E9B5C4}" srcOrd="1" destOrd="0" parTransId="{F11F4406-BF1F-41D4-B76E-7833D3414C5C}" sibTransId="{2DCC4889-9108-4C22-9C2D-FD407B46FA05}"/>
    <dgm:cxn modelId="{7AEA6D89-5303-4913-A229-BF5DD70C975B}" srcId="{0AF4A4DD-36D4-4BE3-8BC6-5E2035E4E7CF}" destId="{4FDE947F-7B40-4F19-A88E-E928AD20FA8F}" srcOrd="3" destOrd="0" parTransId="{84B196AA-8A56-4C6C-89CD-4C9E6741086B}" sibTransId="{3CF9E611-B541-46EF-B821-C95837E0D101}"/>
    <dgm:cxn modelId="{FFEC2AEC-98F9-41E0-826A-5372CD25649C}" srcId="{532CD6B8-A528-472A-BF99-077BC6F006B3}" destId="{AA2EE17E-A48A-4EC7-9D3F-73A8094C3F40}" srcOrd="0" destOrd="0" parTransId="{29CA2DEB-1EA7-484D-B0DF-F6446EFC286D}" sibTransId="{BFD5501B-13B8-4F3D-845A-0A981D16FDBA}"/>
    <dgm:cxn modelId="{70224A87-C75A-2E4F-9621-68D1E8E623C7}" type="presOf" srcId="{47EA423A-11A3-4A24-B4C8-55AA58B79BF8}" destId="{8A7CE252-FBC3-C245-A770-A2C7F942B05F}" srcOrd="0" destOrd="0" presId="urn:microsoft.com/office/officeart/2017/3/layout/HorizontalPathTimeline"/>
    <dgm:cxn modelId="{D08A54AF-8E0C-A740-A967-F975B2BC7EEE}" srcId="{0AF4A4DD-36D4-4BE3-8BC6-5E2035E4E7CF}" destId="{C3297612-83AD-DE4E-B3C5-84600E89A2A8}" srcOrd="4" destOrd="0" parTransId="{CFBB989B-EF23-B742-8864-B126A0D0C375}" sibTransId="{4F48FA78-9E24-754B-8DEB-185239EC195C}"/>
    <dgm:cxn modelId="{FAFE0358-B3A8-3845-BCC0-DA14E4492F67}" type="presOf" srcId="{91D5B20F-7B5F-4FC5-8988-C57EB65E840A}" destId="{53DA755D-CED4-BB41-88D3-A85C5DEE7F48}" srcOrd="0" destOrd="0" presId="urn:microsoft.com/office/officeart/2017/3/layout/HorizontalPathTimeline"/>
    <dgm:cxn modelId="{C11702FC-71D9-8B4D-8DBA-6FB16BC6F9EA}" type="presOf" srcId="{C3297612-83AD-DE4E-B3C5-84600E89A2A8}" destId="{CDB2738E-53FE-A945-8CB2-41963571C5BE}" srcOrd="0" destOrd="0" presId="urn:microsoft.com/office/officeart/2017/3/layout/HorizontalPathTimeline"/>
    <dgm:cxn modelId="{3D88ED44-DE7B-0848-9E86-E8CD5E793BC1}" srcId="{C3297612-83AD-DE4E-B3C5-84600E89A2A8}" destId="{7821D2CF-8E10-214E-85C6-5368C28F4F63}" srcOrd="0" destOrd="0" parTransId="{1B47120E-D382-DE41-B198-E98BEA7D172F}" sibTransId="{30DB2C1B-3812-EC44-A613-8AC0B5AEA4D0}"/>
    <dgm:cxn modelId="{58FD310F-F674-4089-9371-723C0822DED1}" srcId="{E94EC299-9597-4147-BCED-CD712F0AC831}" destId="{95AA6E4F-96F0-44ED-BF09-2FADF3D7B6D9}" srcOrd="0" destOrd="0" parTransId="{94731CA9-71B3-45B3-9FEB-86E57660043E}" sibTransId="{D9D73A59-7864-4BA5-8809-1383138D6D1E}"/>
    <dgm:cxn modelId="{ED696E48-0131-FE4F-A439-8CAB24896405}" type="presOf" srcId="{532CD6B8-A528-472A-BF99-077BC6F006B3}" destId="{F4E80A3A-E273-7E40-87B6-9F372D8078E0}" srcOrd="0" destOrd="0" presId="urn:microsoft.com/office/officeart/2017/3/layout/HorizontalPathTimeline"/>
    <dgm:cxn modelId="{687EB080-17DA-B043-B21B-0407D2E25296}" type="presParOf" srcId="{6FF077D1-AB3E-9949-853E-EF4E79168ADB}" destId="{9C55FCFC-07C5-1945-A86B-EE7EF822F49C}" srcOrd="0" destOrd="0" presId="urn:microsoft.com/office/officeart/2017/3/layout/HorizontalPathTimeline"/>
    <dgm:cxn modelId="{A4C64A83-5613-FC45-97E4-1AF041615E36}" type="presParOf" srcId="{6FF077D1-AB3E-9949-853E-EF4E79168ADB}" destId="{0A1DE2BB-D743-6941-9D62-80930B21D4CB}" srcOrd="1" destOrd="0" presId="urn:microsoft.com/office/officeart/2017/3/layout/HorizontalPathTimeline"/>
    <dgm:cxn modelId="{BF15239D-70DB-5B4D-94D7-81C319D52BDC}" type="presParOf" srcId="{0A1DE2BB-D743-6941-9D62-80930B21D4CB}" destId="{25EAC4F9-6D2B-5740-B7D0-B449E8BE14BB}" srcOrd="0" destOrd="0" presId="urn:microsoft.com/office/officeart/2017/3/layout/HorizontalPathTimeline"/>
    <dgm:cxn modelId="{828EAB53-A8B7-5A4D-89A9-2B8934B6494E}" type="presParOf" srcId="{25EAC4F9-6D2B-5740-B7D0-B449E8BE14BB}" destId="{8A7CE252-FBC3-C245-A770-A2C7F942B05F}" srcOrd="0" destOrd="0" presId="urn:microsoft.com/office/officeart/2017/3/layout/HorizontalPathTimeline"/>
    <dgm:cxn modelId="{8C890C7F-2470-694A-A4B4-1ACDA76CB8E6}" type="presParOf" srcId="{25EAC4F9-6D2B-5740-B7D0-B449E8BE14BB}" destId="{7A91033E-ECF1-9648-8DC8-FFF84A8A7499}" srcOrd="1" destOrd="0" presId="urn:microsoft.com/office/officeart/2017/3/layout/HorizontalPathTimeline"/>
    <dgm:cxn modelId="{A7CB2910-9FEE-C14B-BE4E-8D01775F7821}" type="presParOf" srcId="{7A91033E-ECF1-9648-8DC8-FFF84A8A7499}" destId="{B5E8A95C-F47F-A840-ADC2-0DF13D90EDC7}" srcOrd="0" destOrd="0" presId="urn:microsoft.com/office/officeart/2017/3/layout/HorizontalPathTimeline"/>
    <dgm:cxn modelId="{ACE6784A-4C8F-194C-8ADD-7F42AEBB29AD}" type="presParOf" srcId="{7A91033E-ECF1-9648-8DC8-FFF84A8A7499}" destId="{DA8FB03C-D77B-7743-B1F1-2569875E94A0}" srcOrd="1" destOrd="0" presId="urn:microsoft.com/office/officeart/2017/3/layout/HorizontalPathTimeline"/>
    <dgm:cxn modelId="{AC790E80-C1DA-334A-ADF8-B3AF9D02FD3F}" type="presParOf" srcId="{25EAC4F9-6D2B-5740-B7D0-B449E8BE14BB}" destId="{BE448C39-AAB1-B843-80C0-3788969B2BF6}" srcOrd="2" destOrd="0" presId="urn:microsoft.com/office/officeart/2017/3/layout/HorizontalPathTimeline"/>
    <dgm:cxn modelId="{F5799474-E4E4-D949-AEB1-96E8A6F3991D}" type="presParOf" srcId="{25EAC4F9-6D2B-5740-B7D0-B449E8BE14BB}" destId="{C61C5D1B-EA60-7C4D-B021-D443B9914DA2}" srcOrd="3" destOrd="0" presId="urn:microsoft.com/office/officeart/2017/3/layout/HorizontalPathTimeline"/>
    <dgm:cxn modelId="{05F355B6-EFC0-7D47-B513-9942BC22C6AF}" type="presParOf" srcId="{25EAC4F9-6D2B-5740-B7D0-B449E8BE14BB}" destId="{89928370-770D-4C41-A1D9-9305695BE770}" srcOrd="4" destOrd="0" presId="urn:microsoft.com/office/officeart/2017/3/layout/HorizontalPathTimeline"/>
    <dgm:cxn modelId="{A52FE573-8EE7-EF43-9467-2DCE234A4010}" type="presParOf" srcId="{0A1DE2BB-D743-6941-9D62-80930B21D4CB}" destId="{F8D2DF8F-E143-3E4E-8864-80E4371874C3}" srcOrd="1" destOrd="0" presId="urn:microsoft.com/office/officeart/2017/3/layout/HorizontalPathTimeline"/>
    <dgm:cxn modelId="{D06381D2-695F-C542-BCF9-5D6A72241C56}" type="presParOf" srcId="{0A1DE2BB-D743-6941-9D62-80930B21D4CB}" destId="{0E0C1F73-8D17-1043-AD3D-8592AF8F69D3}" srcOrd="2" destOrd="0" presId="urn:microsoft.com/office/officeart/2017/3/layout/HorizontalPathTimeline"/>
    <dgm:cxn modelId="{041FE552-1CD0-A74C-A782-127FEC808131}" type="presParOf" srcId="{0E0C1F73-8D17-1043-AD3D-8592AF8F69D3}" destId="{9C77E08A-6DA0-A548-94BF-1FF19910D8AD}" srcOrd="0" destOrd="0" presId="urn:microsoft.com/office/officeart/2017/3/layout/HorizontalPathTimeline"/>
    <dgm:cxn modelId="{AACA385E-EB64-6C4C-94CE-6B102287DB1E}" type="presParOf" srcId="{0E0C1F73-8D17-1043-AD3D-8592AF8F69D3}" destId="{B10EF1ED-A5A2-CB4D-B4D8-77FEE860C0A9}" srcOrd="1" destOrd="0" presId="urn:microsoft.com/office/officeart/2017/3/layout/HorizontalPathTimeline"/>
    <dgm:cxn modelId="{D053D436-66A5-034F-B829-D19A225E169E}" type="presParOf" srcId="{B10EF1ED-A5A2-CB4D-B4D8-77FEE860C0A9}" destId="{FA457D90-7ADD-2A48-8AAA-B5C1581989E8}" srcOrd="0" destOrd="0" presId="urn:microsoft.com/office/officeart/2017/3/layout/HorizontalPathTimeline"/>
    <dgm:cxn modelId="{6D00987D-9A5E-3347-AE9C-1C3EAC131F1A}" type="presParOf" srcId="{B10EF1ED-A5A2-CB4D-B4D8-77FEE860C0A9}" destId="{5423640A-6BDC-694C-A7CE-0DB24D68A38C}" srcOrd="1" destOrd="0" presId="urn:microsoft.com/office/officeart/2017/3/layout/HorizontalPathTimeline"/>
    <dgm:cxn modelId="{B2F1FAFF-BC31-C746-88C6-CAB456D48BF6}" type="presParOf" srcId="{0E0C1F73-8D17-1043-AD3D-8592AF8F69D3}" destId="{509FEA06-6DF0-4948-9C03-8CE12341353C}" srcOrd="2" destOrd="0" presId="urn:microsoft.com/office/officeart/2017/3/layout/HorizontalPathTimeline"/>
    <dgm:cxn modelId="{A80E216A-FBFC-1C42-9F9A-E6457F6966F1}" type="presParOf" srcId="{0E0C1F73-8D17-1043-AD3D-8592AF8F69D3}" destId="{F54033AF-AB78-EF4B-BE17-172A0D858653}" srcOrd="3" destOrd="0" presId="urn:microsoft.com/office/officeart/2017/3/layout/HorizontalPathTimeline"/>
    <dgm:cxn modelId="{17229EEE-E4B6-6B47-BE51-AD8E57C988A9}" type="presParOf" srcId="{0E0C1F73-8D17-1043-AD3D-8592AF8F69D3}" destId="{54775880-2722-F34B-808E-C90846BB2AB2}" srcOrd="4" destOrd="0" presId="urn:microsoft.com/office/officeart/2017/3/layout/HorizontalPathTimeline"/>
    <dgm:cxn modelId="{6DC9AB3A-B15F-B64F-A365-8DED4D393EC2}" type="presParOf" srcId="{0A1DE2BB-D743-6941-9D62-80930B21D4CB}" destId="{08AECD11-9F31-7C4E-B6CD-0D3C7695FA50}" srcOrd="3" destOrd="0" presId="urn:microsoft.com/office/officeart/2017/3/layout/HorizontalPathTimeline"/>
    <dgm:cxn modelId="{5CEAE2DD-613D-CE45-AD4E-90FA7A46D592}" type="presParOf" srcId="{0A1DE2BB-D743-6941-9D62-80930B21D4CB}" destId="{9D8EAC04-44BF-024F-92BA-799A44F88689}" srcOrd="4" destOrd="0" presId="urn:microsoft.com/office/officeart/2017/3/layout/HorizontalPathTimeline"/>
    <dgm:cxn modelId="{DC481CB7-2795-D946-8127-169F1A8B4C6D}" type="presParOf" srcId="{9D8EAC04-44BF-024F-92BA-799A44F88689}" destId="{F4E80A3A-E273-7E40-87B6-9F372D8078E0}" srcOrd="0" destOrd="0" presId="urn:microsoft.com/office/officeart/2017/3/layout/HorizontalPathTimeline"/>
    <dgm:cxn modelId="{241E8FB1-A48C-424C-A000-1581887281E0}" type="presParOf" srcId="{9D8EAC04-44BF-024F-92BA-799A44F88689}" destId="{21198412-E936-3541-92B6-F2C04CE38B0A}" srcOrd="1" destOrd="0" presId="urn:microsoft.com/office/officeart/2017/3/layout/HorizontalPathTimeline"/>
    <dgm:cxn modelId="{7D5DE4BE-37F0-7747-AA79-E0F11862ACD3}" type="presParOf" srcId="{21198412-E936-3541-92B6-F2C04CE38B0A}" destId="{51F68BF5-7E4F-6A42-B005-C77B66282777}" srcOrd="0" destOrd="0" presId="urn:microsoft.com/office/officeart/2017/3/layout/HorizontalPathTimeline"/>
    <dgm:cxn modelId="{BC9CE165-4CAD-774B-B63B-1F4A3A6EFA7F}" type="presParOf" srcId="{21198412-E936-3541-92B6-F2C04CE38B0A}" destId="{DE5CE070-BDFA-AB4B-9F7F-B713F5E067C9}" srcOrd="1" destOrd="0" presId="urn:microsoft.com/office/officeart/2017/3/layout/HorizontalPathTimeline"/>
    <dgm:cxn modelId="{3E845759-69DD-1948-9B6C-CD18C3A4B6DA}" type="presParOf" srcId="{9D8EAC04-44BF-024F-92BA-799A44F88689}" destId="{320D57E3-8C0E-894F-A537-20A363466427}" srcOrd="2" destOrd="0" presId="urn:microsoft.com/office/officeart/2017/3/layout/HorizontalPathTimeline"/>
    <dgm:cxn modelId="{2287072E-62A9-CB40-92EE-C419C618E495}" type="presParOf" srcId="{9D8EAC04-44BF-024F-92BA-799A44F88689}" destId="{EB62D4C9-6448-184A-B8E7-4F1A02F70C2A}" srcOrd="3" destOrd="0" presId="urn:microsoft.com/office/officeart/2017/3/layout/HorizontalPathTimeline"/>
    <dgm:cxn modelId="{8326E021-8FCA-284D-A92C-829DEB0E3A5E}" type="presParOf" srcId="{9D8EAC04-44BF-024F-92BA-799A44F88689}" destId="{DA8FD307-4494-464F-9355-D7E3E472ED4F}" srcOrd="4" destOrd="0" presId="urn:microsoft.com/office/officeart/2017/3/layout/HorizontalPathTimeline"/>
    <dgm:cxn modelId="{135D519E-731D-524B-A094-5CC47C9F8919}" type="presParOf" srcId="{0A1DE2BB-D743-6941-9D62-80930B21D4CB}" destId="{3994CC45-FA8A-3A43-B489-2B0095C448D4}" srcOrd="5" destOrd="0" presId="urn:microsoft.com/office/officeart/2017/3/layout/HorizontalPathTimeline"/>
    <dgm:cxn modelId="{A0583CD9-8A3C-B645-A978-E24AA3A0CB1B}" type="presParOf" srcId="{0A1DE2BB-D743-6941-9D62-80930B21D4CB}" destId="{E62AFB35-E2BA-F243-A831-FFCEBDA3B2DF}" srcOrd="6" destOrd="0" presId="urn:microsoft.com/office/officeart/2017/3/layout/HorizontalPathTimeline"/>
    <dgm:cxn modelId="{FB9D25FF-40A7-E54B-A6F3-E31115D8584C}" type="presParOf" srcId="{E62AFB35-E2BA-F243-A831-FFCEBDA3B2DF}" destId="{80E63E78-C6CF-A64B-9F35-3FAD7654AF54}" srcOrd="0" destOrd="0" presId="urn:microsoft.com/office/officeart/2017/3/layout/HorizontalPathTimeline"/>
    <dgm:cxn modelId="{DCA5F67E-EAD8-A141-BB30-3C842E17AD61}" type="presParOf" srcId="{E62AFB35-E2BA-F243-A831-FFCEBDA3B2DF}" destId="{6D718FC9-7401-AA48-8AF8-2DDF706B248D}" srcOrd="1" destOrd="0" presId="urn:microsoft.com/office/officeart/2017/3/layout/HorizontalPathTimeline"/>
    <dgm:cxn modelId="{A5249994-1163-DA4B-BC82-E7A7D8481863}" type="presParOf" srcId="{6D718FC9-7401-AA48-8AF8-2DDF706B248D}" destId="{7B18262E-CF90-AD4C-BECC-E51C4E9B5825}" srcOrd="0" destOrd="0" presId="urn:microsoft.com/office/officeart/2017/3/layout/HorizontalPathTimeline"/>
    <dgm:cxn modelId="{21AF4F7C-D630-4B45-B779-E6653233C3F7}" type="presParOf" srcId="{6D718FC9-7401-AA48-8AF8-2DDF706B248D}" destId="{8DD74497-6673-1E4C-B4EC-5F18E3156DED}" srcOrd="1" destOrd="0" presId="urn:microsoft.com/office/officeart/2017/3/layout/HorizontalPathTimeline"/>
    <dgm:cxn modelId="{36CABAA1-5C10-4B45-8DC5-14FCEB4BE98C}" type="presParOf" srcId="{E62AFB35-E2BA-F243-A831-FFCEBDA3B2DF}" destId="{2D9BD99D-7881-124B-8BA4-05E8F2644490}" srcOrd="2" destOrd="0" presId="urn:microsoft.com/office/officeart/2017/3/layout/HorizontalPathTimeline"/>
    <dgm:cxn modelId="{B5570B2F-632D-C344-BF84-8E1603AC5C98}" type="presParOf" srcId="{E62AFB35-E2BA-F243-A831-FFCEBDA3B2DF}" destId="{0CFAF696-6E01-1F4D-9FA1-6D5A0AF92F4C}" srcOrd="3" destOrd="0" presId="urn:microsoft.com/office/officeart/2017/3/layout/HorizontalPathTimeline"/>
    <dgm:cxn modelId="{50F306D4-8719-3142-93D5-597345D481CB}" type="presParOf" srcId="{E62AFB35-E2BA-F243-A831-FFCEBDA3B2DF}" destId="{B64D847F-5282-1B4A-BF61-C29F35AA897F}" srcOrd="4" destOrd="0" presId="urn:microsoft.com/office/officeart/2017/3/layout/HorizontalPathTimeline"/>
    <dgm:cxn modelId="{9B37A649-3591-1C43-A86F-9B48F0292050}" type="presParOf" srcId="{0A1DE2BB-D743-6941-9D62-80930B21D4CB}" destId="{D937458F-9BA7-AA44-A321-E382DBA306B4}" srcOrd="7" destOrd="0" presId="urn:microsoft.com/office/officeart/2017/3/layout/HorizontalPathTimeline"/>
    <dgm:cxn modelId="{3B9EA637-6947-8840-AD19-AFC7EDB898EE}" type="presParOf" srcId="{0A1DE2BB-D743-6941-9D62-80930B21D4CB}" destId="{36C3F2FD-D9AD-4B4A-9F9C-75E20C575B0F}" srcOrd="8" destOrd="0" presId="urn:microsoft.com/office/officeart/2017/3/layout/HorizontalPathTimeline"/>
    <dgm:cxn modelId="{7E3C9DFA-4344-8D43-AD43-4BBEF60A7AB6}" type="presParOf" srcId="{36C3F2FD-D9AD-4B4A-9F9C-75E20C575B0F}" destId="{CDB2738E-53FE-A945-8CB2-41963571C5BE}" srcOrd="0" destOrd="0" presId="urn:microsoft.com/office/officeart/2017/3/layout/HorizontalPathTimeline"/>
    <dgm:cxn modelId="{92B4F43E-AC24-6D4B-92CA-F8503EB15673}" type="presParOf" srcId="{36C3F2FD-D9AD-4B4A-9F9C-75E20C575B0F}" destId="{34F7FD23-5058-4D40-8DE6-4A75B65E5C85}" srcOrd="1" destOrd="0" presId="urn:microsoft.com/office/officeart/2017/3/layout/HorizontalPathTimeline"/>
    <dgm:cxn modelId="{ACB76F11-1D93-B246-8BC3-A8CE5422923B}" type="presParOf" srcId="{34F7FD23-5058-4D40-8DE6-4A75B65E5C85}" destId="{774B8AC6-0AF7-CA4E-81E7-37A1E1B14470}" srcOrd="0" destOrd="0" presId="urn:microsoft.com/office/officeart/2017/3/layout/HorizontalPathTimeline"/>
    <dgm:cxn modelId="{E541D534-48BD-E241-BEDD-70301C98C253}" type="presParOf" srcId="{34F7FD23-5058-4D40-8DE6-4A75B65E5C85}" destId="{1D079F8B-5F5F-5140-8B0A-769F69D6BA17}" srcOrd="1" destOrd="0" presId="urn:microsoft.com/office/officeart/2017/3/layout/HorizontalPathTimeline"/>
    <dgm:cxn modelId="{6A913AE8-F331-0B4B-B7B3-93D83571918D}" type="presParOf" srcId="{36C3F2FD-D9AD-4B4A-9F9C-75E20C575B0F}" destId="{9CC9930F-FC84-6049-81A7-DF8D75BE69A0}" srcOrd="2" destOrd="0" presId="urn:microsoft.com/office/officeart/2017/3/layout/HorizontalPathTimeline"/>
    <dgm:cxn modelId="{A1D82CF1-3D4C-9F44-850D-FC40797589CE}" type="presParOf" srcId="{36C3F2FD-D9AD-4B4A-9F9C-75E20C575B0F}" destId="{BB4A9F81-DFF2-154F-BCF3-95F774D25693}" srcOrd="3" destOrd="0" presId="urn:microsoft.com/office/officeart/2017/3/layout/HorizontalPathTimeline"/>
    <dgm:cxn modelId="{9A94DACB-CB06-3342-B477-3512536947C1}" type="presParOf" srcId="{36C3F2FD-D9AD-4B4A-9F9C-75E20C575B0F}" destId="{92F09D0B-C1F7-2047-8FD7-6C0F0A435C5C}" srcOrd="4" destOrd="0" presId="urn:microsoft.com/office/officeart/2017/3/layout/HorizontalPathTimeline"/>
    <dgm:cxn modelId="{BDE125D2-ED6F-1F46-B888-A9A4331DA12B}" type="presParOf" srcId="{0A1DE2BB-D743-6941-9D62-80930B21D4CB}" destId="{A928DD4B-F069-8648-9BC3-2E27FC5AA394}" srcOrd="9" destOrd="0" presId="urn:microsoft.com/office/officeart/2017/3/layout/HorizontalPathTimeline"/>
    <dgm:cxn modelId="{3CFA22A1-3F6A-2643-9C08-AEE8968ECAE4}" type="presParOf" srcId="{0A1DE2BB-D743-6941-9D62-80930B21D4CB}" destId="{260B998C-4E38-A843-AA52-A15B8586EFEC}" srcOrd="10" destOrd="0" presId="urn:microsoft.com/office/officeart/2017/3/layout/HorizontalPathTimeline"/>
    <dgm:cxn modelId="{21787E30-45B4-DA4C-9D49-EECD982D5834}" type="presParOf" srcId="{260B998C-4E38-A843-AA52-A15B8586EFEC}" destId="{53DA755D-CED4-BB41-88D3-A85C5DEE7F48}" srcOrd="0" destOrd="0" presId="urn:microsoft.com/office/officeart/2017/3/layout/HorizontalPathTimeline"/>
    <dgm:cxn modelId="{0D446631-754B-9C48-B992-8134B2758C50}" type="presParOf" srcId="{260B998C-4E38-A843-AA52-A15B8586EFEC}" destId="{1D9DEDAB-D96B-C245-832A-7FC329D93BBE}" srcOrd="1" destOrd="0" presId="urn:microsoft.com/office/officeart/2017/3/layout/HorizontalPathTimeline"/>
    <dgm:cxn modelId="{37BBC9C8-84C2-1D42-981E-09818B5F597D}" type="presParOf" srcId="{1D9DEDAB-D96B-C245-832A-7FC329D93BBE}" destId="{C442D283-4354-AE49-AC39-2949178D6589}" srcOrd="0" destOrd="0" presId="urn:microsoft.com/office/officeart/2017/3/layout/HorizontalPathTimeline"/>
    <dgm:cxn modelId="{F424A42F-8650-3A4D-8488-C479EFCA32F8}" type="presParOf" srcId="{1D9DEDAB-D96B-C245-832A-7FC329D93BBE}" destId="{8EEA64D0-F32E-9044-93AC-623A6808CE83}" srcOrd="1" destOrd="0" presId="urn:microsoft.com/office/officeart/2017/3/layout/HorizontalPathTimeline"/>
    <dgm:cxn modelId="{1563F174-223F-A54C-84D9-F2D99376B9BA}" type="presParOf" srcId="{260B998C-4E38-A843-AA52-A15B8586EFEC}" destId="{A14323BD-8A79-D749-B3A2-3786EA0CA4DC}" srcOrd="2" destOrd="0" presId="urn:microsoft.com/office/officeart/2017/3/layout/HorizontalPathTimeline"/>
    <dgm:cxn modelId="{3D6ADA1A-F689-3944-A2FF-3B346F4EC5F3}" type="presParOf" srcId="{260B998C-4E38-A843-AA52-A15B8586EFEC}" destId="{02EB6263-9561-DC49-96C5-010F18DDBFDB}" srcOrd="3" destOrd="0" presId="urn:microsoft.com/office/officeart/2017/3/layout/HorizontalPathTimeline"/>
    <dgm:cxn modelId="{CEE9E863-2914-BF4E-9A02-7A35D3334431}" type="presParOf" srcId="{260B998C-4E38-A843-AA52-A15B8586EFEC}" destId="{EBC95BC5-4D83-3A4F-B584-C83B5D623529}" srcOrd="4" destOrd="0" presId="urn:microsoft.com/office/officeart/2017/3/layout/HorizontalPathTimeline"/>
    <dgm:cxn modelId="{D895ABA7-C04F-314A-AAFA-F509AFA58EE4}" type="presParOf" srcId="{0A1DE2BB-D743-6941-9D62-80930B21D4CB}" destId="{5137DDC1-2544-DF4A-B9CF-DE0B0ACD36D3}" srcOrd="11" destOrd="0" presId="urn:microsoft.com/office/officeart/2017/3/layout/HorizontalPathTimeline"/>
    <dgm:cxn modelId="{CEFED1CA-1377-0B4B-9B87-04FC27DF10C7}" type="presParOf" srcId="{0A1DE2BB-D743-6941-9D62-80930B21D4CB}" destId="{85725664-F525-EE48-847A-315458FBAEAF}" srcOrd="12" destOrd="0" presId="urn:microsoft.com/office/officeart/2017/3/layout/HorizontalPathTimeline"/>
    <dgm:cxn modelId="{BE92E428-5848-144A-9AC9-4626129AFF42}" type="presParOf" srcId="{85725664-F525-EE48-847A-315458FBAEAF}" destId="{B2C91667-2563-9141-9EBB-C48FAFCBCBFF}" srcOrd="0" destOrd="0" presId="urn:microsoft.com/office/officeart/2017/3/layout/HorizontalPathTimeline"/>
    <dgm:cxn modelId="{3E455FE3-634E-2948-8B30-30335AB8F9AF}" type="presParOf" srcId="{85725664-F525-EE48-847A-315458FBAEAF}" destId="{6866A2F2-18CD-3E4F-BD54-ED62B6E144B2}" srcOrd="1" destOrd="0" presId="urn:microsoft.com/office/officeart/2017/3/layout/HorizontalPathTimeline"/>
    <dgm:cxn modelId="{0CD6D397-F9C5-9D40-94F1-6B8C6FECE504}" type="presParOf" srcId="{6866A2F2-18CD-3E4F-BD54-ED62B6E144B2}" destId="{7236A87D-F203-334C-8FC5-852804D876C6}" srcOrd="0" destOrd="0" presId="urn:microsoft.com/office/officeart/2017/3/layout/HorizontalPathTimeline"/>
    <dgm:cxn modelId="{84AF2F70-0ED0-2347-80AB-0565F01DB4EA}" type="presParOf" srcId="{6866A2F2-18CD-3E4F-BD54-ED62B6E144B2}" destId="{C94128BF-897C-BD46-925D-990C21271910}" srcOrd="1" destOrd="0" presId="urn:microsoft.com/office/officeart/2017/3/layout/HorizontalPathTimeline"/>
    <dgm:cxn modelId="{AB3D4C20-11E0-A74F-9126-9B857351FE45}" type="presParOf" srcId="{85725664-F525-EE48-847A-315458FBAEAF}" destId="{A576C773-7587-4B47-800B-3D0785EDACA2}" srcOrd="2" destOrd="0" presId="urn:microsoft.com/office/officeart/2017/3/layout/HorizontalPathTimeline"/>
    <dgm:cxn modelId="{1ECBDC99-860C-0D49-9143-5CF1D97DF028}" type="presParOf" srcId="{85725664-F525-EE48-847A-315458FBAEAF}" destId="{95185EF4-96F4-D744-8F10-F25E33F4B0F8}" srcOrd="3" destOrd="0" presId="urn:microsoft.com/office/officeart/2017/3/layout/HorizontalPathTimeline"/>
    <dgm:cxn modelId="{A94004CC-D3DB-A941-A67D-34459426D487}" type="presParOf" srcId="{85725664-F525-EE48-847A-315458FBAEAF}" destId="{871E3BED-2C7D-7541-AB4C-9F9CEB53C096}"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A9C186-7469-1D4D-8DE5-12C255BB644D}"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fr-FR"/>
        </a:p>
      </dgm:t>
    </dgm:pt>
    <dgm:pt modelId="{3E452701-0E30-7344-8E64-DCA6AF42C0AB}">
      <dgm:prSet/>
      <dgm:spPr/>
      <dgm:t>
        <a:bodyPr/>
        <a:lstStyle/>
        <a:p>
          <a:pPr>
            <a:buFont typeface="+mj-lt"/>
            <a:buAutoNum type="alphaLcPeriod"/>
          </a:pPr>
          <a:r>
            <a:rPr lang="fr-CA"/>
            <a:t>Préconsultation via médias sociaux (février/mars)</a:t>
          </a:r>
        </a:p>
      </dgm:t>
    </dgm:pt>
    <dgm:pt modelId="{B9790E08-FE63-284C-86ED-BB5793FE3252}" type="parTrans" cxnId="{5630270D-8F1A-3442-B6F3-379A47DF0E03}">
      <dgm:prSet/>
      <dgm:spPr/>
      <dgm:t>
        <a:bodyPr/>
        <a:lstStyle/>
        <a:p>
          <a:endParaRPr lang="fr-CA"/>
        </a:p>
      </dgm:t>
    </dgm:pt>
    <dgm:pt modelId="{588F0DEE-0AF5-AA42-B6CF-9CB838FDB919}" type="sibTrans" cxnId="{5630270D-8F1A-3442-B6F3-379A47DF0E03}">
      <dgm:prSet/>
      <dgm:spPr/>
      <dgm:t>
        <a:bodyPr/>
        <a:lstStyle/>
        <a:p>
          <a:endParaRPr lang="fr-CA"/>
        </a:p>
      </dgm:t>
    </dgm:pt>
    <dgm:pt modelId="{B33CB356-D652-DE4D-893E-C5F90D33EF7A}">
      <dgm:prSet/>
      <dgm:spPr/>
      <dgm:t>
        <a:bodyPr/>
        <a:lstStyle/>
        <a:p>
          <a:pPr>
            <a:buFont typeface="+mj-lt"/>
            <a:buAutoNum type="alphaLcPeriod"/>
          </a:pPr>
          <a:r>
            <a:rPr lang="fr-CA" dirty="0"/>
            <a:t>Atelier au congrès de la </a:t>
          </a:r>
          <a:r>
            <a:rPr lang="fr-CA" dirty="0" err="1"/>
            <a:t>FédéCP</a:t>
          </a:r>
          <a:r>
            <a:rPr lang="fr-CA" dirty="0"/>
            <a:t> (avril)</a:t>
          </a:r>
        </a:p>
      </dgm:t>
    </dgm:pt>
    <dgm:pt modelId="{4936EC28-E1D2-6E45-9FD3-C2E6971BBD90}" type="parTrans" cxnId="{DE30A86D-496B-E043-9F65-709D8EF22694}">
      <dgm:prSet/>
      <dgm:spPr/>
      <dgm:t>
        <a:bodyPr/>
        <a:lstStyle/>
        <a:p>
          <a:endParaRPr lang="fr-CA"/>
        </a:p>
      </dgm:t>
    </dgm:pt>
    <dgm:pt modelId="{4C9B827D-FD01-8844-80FE-D7C1F3F116CA}" type="sibTrans" cxnId="{DE30A86D-496B-E043-9F65-709D8EF22694}">
      <dgm:prSet/>
      <dgm:spPr/>
      <dgm:t>
        <a:bodyPr/>
        <a:lstStyle/>
        <a:p>
          <a:endParaRPr lang="fr-CA"/>
        </a:p>
      </dgm:t>
    </dgm:pt>
    <dgm:pt modelId="{325FA1B6-F80C-274E-ABAB-04ED8AB7CC2D}">
      <dgm:prSet/>
      <dgm:spPr/>
      <dgm:t>
        <a:bodyPr/>
        <a:lstStyle/>
        <a:p>
          <a:pPr>
            <a:buFont typeface="+mj-lt"/>
            <a:buAutoNum type="alphaLcPeriod"/>
          </a:pPr>
          <a:r>
            <a:rPr lang="fr-CA" dirty="0"/>
            <a:t>Sondage auprès du grand public via médias sociaux pour valider les positions (août/septembre)</a:t>
          </a:r>
        </a:p>
      </dgm:t>
    </dgm:pt>
    <dgm:pt modelId="{BD9FD340-18AB-5541-AD2B-6D9F4A072B34}" type="parTrans" cxnId="{636D482A-B87F-A14D-B015-999B68AB20B0}">
      <dgm:prSet/>
      <dgm:spPr/>
      <dgm:t>
        <a:bodyPr/>
        <a:lstStyle/>
        <a:p>
          <a:endParaRPr lang="fr-CA"/>
        </a:p>
      </dgm:t>
    </dgm:pt>
    <dgm:pt modelId="{FA8E995C-B4AA-A84B-B52B-94C912A1060E}" type="sibTrans" cxnId="{636D482A-B87F-A14D-B015-999B68AB20B0}">
      <dgm:prSet/>
      <dgm:spPr/>
      <dgm:t>
        <a:bodyPr/>
        <a:lstStyle/>
        <a:p>
          <a:endParaRPr lang="fr-CA"/>
        </a:p>
      </dgm:t>
    </dgm:pt>
    <dgm:pt modelId="{3A255FFA-FCE1-A34B-87ED-9395D4FE0E11}">
      <dgm:prSet/>
      <dgm:spPr/>
      <dgm:t>
        <a:bodyPr/>
        <a:lstStyle/>
        <a:p>
          <a:pPr>
            <a:buFont typeface="+mj-lt"/>
            <a:buAutoNum type="alphaLcPeriod"/>
          </a:pPr>
          <a:r>
            <a:rPr lang="fr-CA" dirty="0"/>
            <a:t>Détermination des positions de la </a:t>
          </a:r>
          <a:r>
            <a:rPr lang="fr-CA" dirty="0" err="1"/>
            <a:t>FédéCP</a:t>
          </a:r>
          <a:r>
            <a:rPr lang="fr-CA" dirty="0"/>
            <a:t> (octobre)</a:t>
          </a:r>
        </a:p>
      </dgm:t>
    </dgm:pt>
    <dgm:pt modelId="{997F73BD-DE8D-FA46-970A-725DC2C93373}" type="parTrans" cxnId="{176164F4-14A2-314F-9C6C-7B200DF6E22D}">
      <dgm:prSet/>
      <dgm:spPr/>
      <dgm:t>
        <a:bodyPr/>
        <a:lstStyle/>
        <a:p>
          <a:endParaRPr lang="fr-CA"/>
        </a:p>
      </dgm:t>
    </dgm:pt>
    <dgm:pt modelId="{16D8DD63-8A2A-514A-BE48-A3C8FD14C479}" type="sibTrans" cxnId="{176164F4-14A2-314F-9C6C-7B200DF6E22D}">
      <dgm:prSet/>
      <dgm:spPr/>
      <dgm:t>
        <a:bodyPr/>
        <a:lstStyle/>
        <a:p>
          <a:endParaRPr lang="fr-CA"/>
        </a:p>
      </dgm:t>
    </dgm:pt>
    <dgm:pt modelId="{A8378C8A-49A4-2E46-8640-895326D36D66}">
      <dgm:prSet/>
      <dgm:spPr/>
      <dgm:t>
        <a:bodyPr/>
        <a:lstStyle/>
        <a:p>
          <a:pPr>
            <a:buFont typeface="+mj-lt"/>
            <a:buAutoNum type="alphaLcPeriod"/>
          </a:pPr>
          <a:r>
            <a:rPr lang="fr-CA" dirty="0"/>
            <a:t>Présentation et approbation des positions de la </a:t>
          </a:r>
          <a:r>
            <a:rPr lang="fr-CA" dirty="0" err="1"/>
            <a:t>FédéCP</a:t>
          </a:r>
          <a:r>
            <a:rPr lang="fr-CA" dirty="0"/>
            <a:t> au CA (novembre)</a:t>
          </a:r>
        </a:p>
      </dgm:t>
    </dgm:pt>
    <dgm:pt modelId="{34026B89-A88C-514C-87C9-AB780693E791}" type="parTrans" cxnId="{077E9274-88FD-374A-B1F5-C5CD2AFC69E1}">
      <dgm:prSet/>
      <dgm:spPr/>
      <dgm:t>
        <a:bodyPr/>
        <a:lstStyle/>
        <a:p>
          <a:endParaRPr lang="fr-CA"/>
        </a:p>
      </dgm:t>
    </dgm:pt>
    <dgm:pt modelId="{90716DA2-34BF-F947-A80A-43D203278FBD}" type="sibTrans" cxnId="{077E9274-88FD-374A-B1F5-C5CD2AFC69E1}">
      <dgm:prSet/>
      <dgm:spPr/>
      <dgm:t>
        <a:bodyPr/>
        <a:lstStyle/>
        <a:p>
          <a:endParaRPr lang="fr-CA"/>
        </a:p>
      </dgm:t>
    </dgm:pt>
    <dgm:pt modelId="{48E774CF-1775-BD49-975D-A7DFAFCF4538}">
      <dgm:prSet/>
      <dgm:spPr/>
      <dgm:t>
        <a:bodyPr/>
        <a:lstStyle/>
        <a:p>
          <a:r>
            <a:rPr lang="fr-CA" dirty="0"/>
            <a:t>Participation aux rencontres avec le MFFP tout au long de l'année</a:t>
          </a:r>
        </a:p>
      </dgm:t>
    </dgm:pt>
    <dgm:pt modelId="{81371DB1-8EC8-B647-8DDA-7ACE81412B44}" type="parTrans" cxnId="{D3C6E544-4353-7643-9084-0DEA2AF6BBEE}">
      <dgm:prSet/>
      <dgm:spPr/>
      <dgm:t>
        <a:bodyPr/>
        <a:lstStyle/>
        <a:p>
          <a:endParaRPr lang="fr-CA"/>
        </a:p>
      </dgm:t>
    </dgm:pt>
    <dgm:pt modelId="{5BE5EF02-6F37-4045-8E24-6F4B6775B18E}" type="sibTrans" cxnId="{D3C6E544-4353-7643-9084-0DEA2AF6BBEE}">
      <dgm:prSet/>
      <dgm:spPr/>
      <dgm:t>
        <a:bodyPr/>
        <a:lstStyle/>
        <a:p>
          <a:endParaRPr lang="fr-CA"/>
        </a:p>
      </dgm:t>
    </dgm:pt>
    <dgm:pt modelId="{4A6A7C21-0589-984F-AA22-7CAB8C2173DD}" type="pres">
      <dgm:prSet presAssocID="{1CA9C186-7469-1D4D-8DE5-12C255BB644D}" presName="vert0" presStyleCnt="0">
        <dgm:presLayoutVars>
          <dgm:dir/>
          <dgm:animOne val="branch"/>
          <dgm:animLvl val="lvl"/>
        </dgm:presLayoutVars>
      </dgm:prSet>
      <dgm:spPr/>
      <dgm:t>
        <a:bodyPr/>
        <a:lstStyle/>
        <a:p>
          <a:endParaRPr lang="fr-FR"/>
        </a:p>
      </dgm:t>
    </dgm:pt>
    <dgm:pt modelId="{144FB5A6-50F8-D34F-A629-70F721C30A2A}" type="pres">
      <dgm:prSet presAssocID="{3E452701-0E30-7344-8E64-DCA6AF42C0AB}" presName="thickLine" presStyleLbl="alignNode1" presStyleIdx="0" presStyleCnt="6"/>
      <dgm:spPr/>
    </dgm:pt>
    <dgm:pt modelId="{FEBA1705-2B94-7443-A849-495F486A44ED}" type="pres">
      <dgm:prSet presAssocID="{3E452701-0E30-7344-8E64-DCA6AF42C0AB}" presName="horz1" presStyleCnt="0"/>
      <dgm:spPr/>
    </dgm:pt>
    <dgm:pt modelId="{3614F03F-2E40-1A43-BF1E-05E7E64A1942}" type="pres">
      <dgm:prSet presAssocID="{3E452701-0E30-7344-8E64-DCA6AF42C0AB}" presName="tx1" presStyleLbl="revTx" presStyleIdx="0" presStyleCnt="6"/>
      <dgm:spPr/>
      <dgm:t>
        <a:bodyPr/>
        <a:lstStyle/>
        <a:p>
          <a:endParaRPr lang="fr-FR"/>
        </a:p>
      </dgm:t>
    </dgm:pt>
    <dgm:pt modelId="{D3EE3B6C-02C4-0A4B-80B4-10696ED9D2AB}" type="pres">
      <dgm:prSet presAssocID="{3E452701-0E30-7344-8E64-DCA6AF42C0AB}" presName="vert1" presStyleCnt="0"/>
      <dgm:spPr/>
    </dgm:pt>
    <dgm:pt modelId="{CAFDF661-6F8A-9446-A368-A458B27BEC1F}" type="pres">
      <dgm:prSet presAssocID="{B33CB356-D652-DE4D-893E-C5F90D33EF7A}" presName="thickLine" presStyleLbl="alignNode1" presStyleIdx="1" presStyleCnt="6"/>
      <dgm:spPr/>
    </dgm:pt>
    <dgm:pt modelId="{B6F60F32-39C4-5C48-9506-7A0D88F2D5A7}" type="pres">
      <dgm:prSet presAssocID="{B33CB356-D652-DE4D-893E-C5F90D33EF7A}" presName="horz1" presStyleCnt="0"/>
      <dgm:spPr/>
    </dgm:pt>
    <dgm:pt modelId="{FA9B3C27-573C-F24E-A123-F5E96A40B742}" type="pres">
      <dgm:prSet presAssocID="{B33CB356-D652-DE4D-893E-C5F90D33EF7A}" presName="tx1" presStyleLbl="revTx" presStyleIdx="1" presStyleCnt="6"/>
      <dgm:spPr/>
      <dgm:t>
        <a:bodyPr/>
        <a:lstStyle/>
        <a:p>
          <a:endParaRPr lang="fr-FR"/>
        </a:p>
      </dgm:t>
    </dgm:pt>
    <dgm:pt modelId="{317E41F1-295A-FC4D-BCDA-F99283A5B6D3}" type="pres">
      <dgm:prSet presAssocID="{B33CB356-D652-DE4D-893E-C5F90D33EF7A}" presName="vert1" presStyleCnt="0"/>
      <dgm:spPr/>
    </dgm:pt>
    <dgm:pt modelId="{7D0329EA-D196-9F48-816E-2B9296C95EA0}" type="pres">
      <dgm:prSet presAssocID="{325FA1B6-F80C-274E-ABAB-04ED8AB7CC2D}" presName="thickLine" presStyleLbl="alignNode1" presStyleIdx="2" presStyleCnt="6"/>
      <dgm:spPr/>
    </dgm:pt>
    <dgm:pt modelId="{0DFC11A6-51D2-6845-8002-CDFD9D7F11B4}" type="pres">
      <dgm:prSet presAssocID="{325FA1B6-F80C-274E-ABAB-04ED8AB7CC2D}" presName="horz1" presStyleCnt="0"/>
      <dgm:spPr/>
    </dgm:pt>
    <dgm:pt modelId="{D49B8758-4646-2642-A81D-24F2B149B6C1}" type="pres">
      <dgm:prSet presAssocID="{325FA1B6-F80C-274E-ABAB-04ED8AB7CC2D}" presName="tx1" presStyleLbl="revTx" presStyleIdx="2" presStyleCnt="6"/>
      <dgm:spPr/>
      <dgm:t>
        <a:bodyPr/>
        <a:lstStyle/>
        <a:p>
          <a:endParaRPr lang="fr-FR"/>
        </a:p>
      </dgm:t>
    </dgm:pt>
    <dgm:pt modelId="{AF81167F-5346-3147-9BAF-E1FAFFCA0376}" type="pres">
      <dgm:prSet presAssocID="{325FA1B6-F80C-274E-ABAB-04ED8AB7CC2D}" presName="vert1" presStyleCnt="0"/>
      <dgm:spPr/>
    </dgm:pt>
    <dgm:pt modelId="{9E5CAF78-BAEA-6048-A168-57D5DF6ABFE6}" type="pres">
      <dgm:prSet presAssocID="{3A255FFA-FCE1-A34B-87ED-9395D4FE0E11}" presName="thickLine" presStyleLbl="alignNode1" presStyleIdx="3" presStyleCnt="6"/>
      <dgm:spPr/>
    </dgm:pt>
    <dgm:pt modelId="{FCBEFB0A-EAA2-5B45-9D48-9F0117B7958C}" type="pres">
      <dgm:prSet presAssocID="{3A255FFA-FCE1-A34B-87ED-9395D4FE0E11}" presName="horz1" presStyleCnt="0"/>
      <dgm:spPr/>
    </dgm:pt>
    <dgm:pt modelId="{F0243D9B-A53D-8A4A-A278-CEAAC6773327}" type="pres">
      <dgm:prSet presAssocID="{3A255FFA-FCE1-A34B-87ED-9395D4FE0E11}" presName="tx1" presStyleLbl="revTx" presStyleIdx="3" presStyleCnt="6"/>
      <dgm:spPr/>
      <dgm:t>
        <a:bodyPr/>
        <a:lstStyle/>
        <a:p>
          <a:endParaRPr lang="fr-FR"/>
        </a:p>
      </dgm:t>
    </dgm:pt>
    <dgm:pt modelId="{5A969738-4BA4-EA42-8EAA-F2D01D283AF4}" type="pres">
      <dgm:prSet presAssocID="{3A255FFA-FCE1-A34B-87ED-9395D4FE0E11}" presName="vert1" presStyleCnt="0"/>
      <dgm:spPr/>
    </dgm:pt>
    <dgm:pt modelId="{48FBF8B4-AD92-F440-BABF-F213C7A3225E}" type="pres">
      <dgm:prSet presAssocID="{A8378C8A-49A4-2E46-8640-895326D36D66}" presName="thickLine" presStyleLbl="alignNode1" presStyleIdx="4" presStyleCnt="6"/>
      <dgm:spPr/>
    </dgm:pt>
    <dgm:pt modelId="{EE1C20BE-7B6D-B04F-B013-945AC10EEE84}" type="pres">
      <dgm:prSet presAssocID="{A8378C8A-49A4-2E46-8640-895326D36D66}" presName="horz1" presStyleCnt="0"/>
      <dgm:spPr/>
    </dgm:pt>
    <dgm:pt modelId="{B392A3C8-FF4B-1147-A89E-FBBBC96E92A1}" type="pres">
      <dgm:prSet presAssocID="{A8378C8A-49A4-2E46-8640-895326D36D66}" presName="tx1" presStyleLbl="revTx" presStyleIdx="4" presStyleCnt="6"/>
      <dgm:spPr/>
      <dgm:t>
        <a:bodyPr/>
        <a:lstStyle/>
        <a:p>
          <a:endParaRPr lang="fr-FR"/>
        </a:p>
      </dgm:t>
    </dgm:pt>
    <dgm:pt modelId="{31D7CE66-897A-9848-AC44-C9072F3EB70B}" type="pres">
      <dgm:prSet presAssocID="{A8378C8A-49A4-2E46-8640-895326D36D66}" presName="vert1" presStyleCnt="0"/>
      <dgm:spPr/>
    </dgm:pt>
    <dgm:pt modelId="{0102E301-C6F0-3648-8461-C46D2E6D9EB5}" type="pres">
      <dgm:prSet presAssocID="{48E774CF-1775-BD49-975D-A7DFAFCF4538}" presName="thickLine" presStyleLbl="alignNode1" presStyleIdx="5" presStyleCnt="6"/>
      <dgm:spPr/>
    </dgm:pt>
    <dgm:pt modelId="{3D277D35-1AD5-7E42-BAF7-246F5275F94C}" type="pres">
      <dgm:prSet presAssocID="{48E774CF-1775-BD49-975D-A7DFAFCF4538}" presName="horz1" presStyleCnt="0"/>
      <dgm:spPr/>
    </dgm:pt>
    <dgm:pt modelId="{90F917AE-5B93-9B49-9FAA-4519A5F2FE32}" type="pres">
      <dgm:prSet presAssocID="{48E774CF-1775-BD49-975D-A7DFAFCF4538}" presName="tx1" presStyleLbl="revTx" presStyleIdx="5" presStyleCnt="6"/>
      <dgm:spPr/>
      <dgm:t>
        <a:bodyPr/>
        <a:lstStyle/>
        <a:p>
          <a:endParaRPr lang="fr-FR"/>
        </a:p>
      </dgm:t>
    </dgm:pt>
    <dgm:pt modelId="{A0A42724-52CC-8448-AA02-28E9E0B91C96}" type="pres">
      <dgm:prSet presAssocID="{48E774CF-1775-BD49-975D-A7DFAFCF4538}" presName="vert1" presStyleCnt="0"/>
      <dgm:spPr/>
    </dgm:pt>
  </dgm:ptLst>
  <dgm:cxnLst>
    <dgm:cxn modelId="{D3C6E544-4353-7643-9084-0DEA2AF6BBEE}" srcId="{1CA9C186-7469-1D4D-8DE5-12C255BB644D}" destId="{48E774CF-1775-BD49-975D-A7DFAFCF4538}" srcOrd="5" destOrd="0" parTransId="{81371DB1-8EC8-B647-8DDA-7ACE81412B44}" sibTransId="{5BE5EF02-6F37-4045-8E24-6F4B6775B18E}"/>
    <dgm:cxn modelId="{12853923-ED2D-7444-8B91-AA4508A93726}" type="presOf" srcId="{3E452701-0E30-7344-8E64-DCA6AF42C0AB}" destId="{3614F03F-2E40-1A43-BF1E-05E7E64A1942}" srcOrd="0" destOrd="0" presId="urn:microsoft.com/office/officeart/2008/layout/LinedList"/>
    <dgm:cxn modelId="{077E9274-88FD-374A-B1F5-C5CD2AFC69E1}" srcId="{1CA9C186-7469-1D4D-8DE5-12C255BB644D}" destId="{A8378C8A-49A4-2E46-8640-895326D36D66}" srcOrd="4" destOrd="0" parTransId="{34026B89-A88C-514C-87C9-AB780693E791}" sibTransId="{90716DA2-34BF-F947-A80A-43D203278FBD}"/>
    <dgm:cxn modelId="{85D6257D-CBF7-ED47-AE02-A635A27E3ACF}" type="presOf" srcId="{B33CB356-D652-DE4D-893E-C5F90D33EF7A}" destId="{FA9B3C27-573C-F24E-A123-F5E96A40B742}" srcOrd="0" destOrd="0" presId="urn:microsoft.com/office/officeart/2008/layout/LinedList"/>
    <dgm:cxn modelId="{EA78447C-B3E1-EE4D-A2AC-7F280C713342}" type="presOf" srcId="{1CA9C186-7469-1D4D-8DE5-12C255BB644D}" destId="{4A6A7C21-0589-984F-AA22-7CAB8C2173DD}" srcOrd="0" destOrd="0" presId="urn:microsoft.com/office/officeart/2008/layout/LinedList"/>
    <dgm:cxn modelId="{636D482A-B87F-A14D-B015-999B68AB20B0}" srcId="{1CA9C186-7469-1D4D-8DE5-12C255BB644D}" destId="{325FA1B6-F80C-274E-ABAB-04ED8AB7CC2D}" srcOrd="2" destOrd="0" parTransId="{BD9FD340-18AB-5541-AD2B-6D9F4A072B34}" sibTransId="{FA8E995C-B4AA-A84B-B52B-94C912A1060E}"/>
    <dgm:cxn modelId="{A6157704-B07C-0D4F-9E5B-E88BD7A5E54D}" type="presOf" srcId="{A8378C8A-49A4-2E46-8640-895326D36D66}" destId="{B392A3C8-FF4B-1147-A89E-FBBBC96E92A1}" srcOrd="0" destOrd="0" presId="urn:microsoft.com/office/officeart/2008/layout/LinedList"/>
    <dgm:cxn modelId="{32F48B21-750B-E14C-8BBA-B05D309E1C67}" type="presOf" srcId="{325FA1B6-F80C-274E-ABAB-04ED8AB7CC2D}" destId="{D49B8758-4646-2642-A81D-24F2B149B6C1}" srcOrd="0" destOrd="0" presId="urn:microsoft.com/office/officeart/2008/layout/LinedList"/>
    <dgm:cxn modelId="{FD6F6760-B996-8E49-A192-E7D81A56AF62}" type="presOf" srcId="{3A255FFA-FCE1-A34B-87ED-9395D4FE0E11}" destId="{F0243D9B-A53D-8A4A-A278-CEAAC6773327}" srcOrd="0" destOrd="0" presId="urn:microsoft.com/office/officeart/2008/layout/LinedList"/>
    <dgm:cxn modelId="{176164F4-14A2-314F-9C6C-7B200DF6E22D}" srcId="{1CA9C186-7469-1D4D-8DE5-12C255BB644D}" destId="{3A255FFA-FCE1-A34B-87ED-9395D4FE0E11}" srcOrd="3" destOrd="0" parTransId="{997F73BD-DE8D-FA46-970A-725DC2C93373}" sibTransId="{16D8DD63-8A2A-514A-BE48-A3C8FD14C479}"/>
    <dgm:cxn modelId="{DE30A86D-496B-E043-9F65-709D8EF22694}" srcId="{1CA9C186-7469-1D4D-8DE5-12C255BB644D}" destId="{B33CB356-D652-DE4D-893E-C5F90D33EF7A}" srcOrd="1" destOrd="0" parTransId="{4936EC28-E1D2-6E45-9FD3-C2E6971BBD90}" sibTransId="{4C9B827D-FD01-8844-80FE-D7C1F3F116CA}"/>
    <dgm:cxn modelId="{5630270D-8F1A-3442-B6F3-379A47DF0E03}" srcId="{1CA9C186-7469-1D4D-8DE5-12C255BB644D}" destId="{3E452701-0E30-7344-8E64-DCA6AF42C0AB}" srcOrd="0" destOrd="0" parTransId="{B9790E08-FE63-284C-86ED-BB5793FE3252}" sibTransId="{588F0DEE-0AF5-AA42-B6CF-9CB838FDB919}"/>
    <dgm:cxn modelId="{7EE70939-F866-E24C-8B93-A17DB2C1CD9C}" type="presOf" srcId="{48E774CF-1775-BD49-975D-A7DFAFCF4538}" destId="{90F917AE-5B93-9B49-9FAA-4519A5F2FE32}" srcOrd="0" destOrd="0" presId="urn:microsoft.com/office/officeart/2008/layout/LinedList"/>
    <dgm:cxn modelId="{F62CCB56-967B-BD4E-AB42-E497E944B679}" type="presParOf" srcId="{4A6A7C21-0589-984F-AA22-7CAB8C2173DD}" destId="{144FB5A6-50F8-D34F-A629-70F721C30A2A}" srcOrd="0" destOrd="0" presId="urn:microsoft.com/office/officeart/2008/layout/LinedList"/>
    <dgm:cxn modelId="{0DF027AC-9245-0547-A335-3BB664C1DAB7}" type="presParOf" srcId="{4A6A7C21-0589-984F-AA22-7CAB8C2173DD}" destId="{FEBA1705-2B94-7443-A849-495F486A44ED}" srcOrd="1" destOrd="0" presId="urn:microsoft.com/office/officeart/2008/layout/LinedList"/>
    <dgm:cxn modelId="{EF5E450A-AE02-E347-B4E5-20D55F39C19F}" type="presParOf" srcId="{FEBA1705-2B94-7443-A849-495F486A44ED}" destId="{3614F03F-2E40-1A43-BF1E-05E7E64A1942}" srcOrd="0" destOrd="0" presId="urn:microsoft.com/office/officeart/2008/layout/LinedList"/>
    <dgm:cxn modelId="{6662C280-20C4-2B43-B96D-220F42E353BC}" type="presParOf" srcId="{FEBA1705-2B94-7443-A849-495F486A44ED}" destId="{D3EE3B6C-02C4-0A4B-80B4-10696ED9D2AB}" srcOrd="1" destOrd="0" presId="urn:microsoft.com/office/officeart/2008/layout/LinedList"/>
    <dgm:cxn modelId="{9951EF61-CC3C-3E45-952C-AF64D1451B69}" type="presParOf" srcId="{4A6A7C21-0589-984F-AA22-7CAB8C2173DD}" destId="{CAFDF661-6F8A-9446-A368-A458B27BEC1F}" srcOrd="2" destOrd="0" presId="urn:microsoft.com/office/officeart/2008/layout/LinedList"/>
    <dgm:cxn modelId="{2E39799E-F767-9244-A2B6-0B0C643349A6}" type="presParOf" srcId="{4A6A7C21-0589-984F-AA22-7CAB8C2173DD}" destId="{B6F60F32-39C4-5C48-9506-7A0D88F2D5A7}" srcOrd="3" destOrd="0" presId="urn:microsoft.com/office/officeart/2008/layout/LinedList"/>
    <dgm:cxn modelId="{EA0E122F-B3ED-5045-BDD3-A50749693E9D}" type="presParOf" srcId="{B6F60F32-39C4-5C48-9506-7A0D88F2D5A7}" destId="{FA9B3C27-573C-F24E-A123-F5E96A40B742}" srcOrd="0" destOrd="0" presId="urn:microsoft.com/office/officeart/2008/layout/LinedList"/>
    <dgm:cxn modelId="{322E0FCD-114C-4647-9DFA-E0A32D4EAA52}" type="presParOf" srcId="{B6F60F32-39C4-5C48-9506-7A0D88F2D5A7}" destId="{317E41F1-295A-FC4D-BCDA-F99283A5B6D3}" srcOrd="1" destOrd="0" presId="urn:microsoft.com/office/officeart/2008/layout/LinedList"/>
    <dgm:cxn modelId="{28A0160D-3406-824C-BA10-821596212FB4}" type="presParOf" srcId="{4A6A7C21-0589-984F-AA22-7CAB8C2173DD}" destId="{7D0329EA-D196-9F48-816E-2B9296C95EA0}" srcOrd="4" destOrd="0" presId="urn:microsoft.com/office/officeart/2008/layout/LinedList"/>
    <dgm:cxn modelId="{F0EBA5B5-8005-7241-92F2-C17AA7172B68}" type="presParOf" srcId="{4A6A7C21-0589-984F-AA22-7CAB8C2173DD}" destId="{0DFC11A6-51D2-6845-8002-CDFD9D7F11B4}" srcOrd="5" destOrd="0" presId="urn:microsoft.com/office/officeart/2008/layout/LinedList"/>
    <dgm:cxn modelId="{9584C547-8F78-804E-800A-57FD204461BF}" type="presParOf" srcId="{0DFC11A6-51D2-6845-8002-CDFD9D7F11B4}" destId="{D49B8758-4646-2642-A81D-24F2B149B6C1}" srcOrd="0" destOrd="0" presId="urn:microsoft.com/office/officeart/2008/layout/LinedList"/>
    <dgm:cxn modelId="{AE011E81-65FB-E049-8EEC-65B6462AD505}" type="presParOf" srcId="{0DFC11A6-51D2-6845-8002-CDFD9D7F11B4}" destId="{AF81167F-5346-3147-9BAF-E1FAFFCA0376}" srcOrd="1" destOrd="0" presId="urn:microsoft.com/office/officeart/2008/layout/LinedList"/>
    <dgm:cxn modelId="{C110973D-0628-3E4E-B5CE-6D4ED807FCB2}" type="presParOf" srcId="{4A6A7C21-0589-984F-AA22-7CAB8C2173DD}" destId="{9E5CAF78-BAEA-6048-A168-57D5DF6ABFE6}" srcOrd="6" destOrd="0" presId="urn:microsoft.com/office/officeart/2008/layout/LinedList"/>
    <dgm:cxn modelId="{21D8AEA9-C4BA-7649-BBE4-4A1EDB404039}" type="presParOf" srcId="{4A6A7C21-0589-984F-AA22-7CAB8C2173DD}" destId="{FCBEFB0A-EAA2-5B45-9D48-9F0117B7958C}" srcOrd="7" destOrd="0" presId="urn:microsoft.com/office/officeart/2008/layout/LinedList"/>
    <dgm:cxn modelId="{4A8F1D49-2A88-A344-8539-2D0C2B441CCD}" type="presParOf" srcId="{FCBEFB0A-EAA2-5B45-9D48-9F0117B7958C}" destId="{F0243D9B-A53D-8A4A-A278-CEAAC6773327}" srcOrd="0" destOrd="0" presId="urn:microsoft.com/office/officeart/2008/layout/LinedList"/>
    <dgm:cxn modelId="{20871F16-A774-3B4F-92A4-66CA94E0B4D5}" type="presParOf" srcId="{FCBEFB0A-EAA2-5B45-9D48-9F0117B7958C}" destId="{5A969738-4BA4-EA42-8EAA-F2D01D283AF4}" srcOrd="1" destOrd="0" presId="urn:microsoft.com/office/officeart/2008/layout/LinedList"/>
    <dgm:cxn modelId="{F534FD97-BCBC-9443-B953-0DE9C4400DCD}" type="presParOf" srcId="{4A6A7C21-0589-984F-AA22-7CAB8C2173DD}" destId="{48FBF8B4-AD92-F440-BABF-F213C7A3225E}" srcOrd="8" destOrd="0" presId="urn:microsoft.com/office/officeart/2008/layout/LinedList"/>
    <dgm:cxn modelId="{7B7595CB-5F56-4445-B5D2-25701D6DEEFC}" type="presParOf" srcId="{4A6A7C21-0589-984F-AA22-7CAB8C2173DD}" destId="{EE1C20BE-7B6D-B04F-B013-945AC10EEE84}" srcOrd="9" destOrd="0" presId="urn:microsoft.com/office/officeart/2008/layout/LinedList"/>
    <dgm:cxn modelId="{4E171931-17C0-2C4A-BA30-6AF6C0F6AC41}" type="presParOf" srcId="{EE1C20BE-7B6D-B04F-B013-945AC10EEE84}" destId="{B392A3C8-FF4B-1147-A89E-FBBBC96E92A1}" srcOrd="0" destOrd="0" presId="urn:microsoft.com/office/officeart/2008/layout/LinedList"/>
    <dgm:cxn modelId="{B0C2C7DC-6CF6-FE44-A440-76B1FD1DFD13}" type="presParOf" srcId="{EE1C20BE-7B6D-B04F-B013-945AC10EEE84}" destId="{31D7CE66-897A-9848-AC44-C9072F3EB70B}" srcOrd="1" destOrd="0" presId="urn:microsoft.com/office/officeart/2008/layout/LinedList"/>
    <dgm:cxn modelId="{5566F77F-9279-9143-A029-80E7959E07C8}" type="presParOf" srcId="{4A6A7C21-0589-984F-AA22-7CAB8C2173DD}" destId="{0102E301-C6F0-3648-8461-C46D2E6D9EB5}" srcOrd="10" destOrd="0" presId="urn:microsoft.com/office/officeart/2008/layout/LinedList"/>
    <dgm:cxn modelId="{B4D6F2DE-132B-B340-80B2-87710D70C38D}" type="presParOf" srcId="{4A6A7C21-0589-984F-AA22-7CAB8C2173DD}" destId="{3D277D35-1AD5-7E42-BAF7-246F5275F94C}" srcOrd="11" destOrd="0" presId="urn:microsoft.com/office/officeart/2008/layout/LinedList"/>
    <dgm:cxn modelId="{EF5FBF9B-6B49-D643-BDC4-6A43CA46A44E}" type="presParOf" srcId="{3D277D35-1AD5-7E42-BAF7-246F5275F94C}" destId="{90F917AE-5B93-9B49-9FAA-4519A5F2FE32}" srcOrd="0" destOrd="0" presId="urn:microsoft.com/office/officeart/2008/layout/LinedList"/>
    <dgm:cxn modelId="{3A1E52D6-3F04-7C46-9E39-FB3C984078C8}" type="presParOf" srcId="{3D277D35-1AD5-7E42-BAF7-246F5275F94C}" destId="{A0A42724-52CC-8448-AA02-28E9E0B91C9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DB100-8FE3-4BC3-9530-CC17DDEE9F70}">
      <dsp:nvSpPr>
        <dsp:cNvPr id="0" name=""/>
        <dsp:cNvSpPr/>
      </dsp:nvSpPr>
      <dsp:spPr>
        <a:xfrm>
          <a:off x="2016" y="0"/>
          <a:ext cx="474251" cy="46717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10C3FB-C7A6-4FCB-B6DD-18EBBCADC6AD}">
      <dsp:nvSpPr>
        <dsp:cNvPr id="0" name=""/>
        <dsp:cNvSpPr/>
      </dsp:nvSpPr>
      <dsp:spPr>
        <a:xfrm>
          <a:off x="2016" y="678455"/>
          <a:ext cx="1355003" cy="175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defRPr b="1"/>
          </a:pPr>
          <a:r>
            <a:rPr lang="fr-FR" sz="1400" kern="1200" dirty="0"/>
            <a:t>Deux rencontres ont eu lieu sur l’harmonisation de l’usage du territoire de trappe (TP) avec la FTGQ et le MFFP</a:t>
          </a:r>
        </a:p>
      </dsp:txBody>
      <dsp:txXfrm>
        <a:off x="2016" y="678455"/>
        <a:ext cx="1355003" cy="1753600"/>
      </dsp:txXfrm>
    </dsp:sp>
    <dsp:sp modelId="{04947C6E-591F-42EE-859B-AD3113BFA255}">
      <dsp:nvSpPr>
        <dsp:cNvPr id="0" name=""/>
        <dsp:cNvSpPr/>
      </dsp:nvSpPr>
      <dsp:spPr>
        <a:xfrm>
          <a:off x="2016" y="2530329"/>
          <a:ext cx="1355003" cy="245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100000"/>
            </a:lnSpc>
            <a:spcBef>
              <a:spcPct val="0"/>
            </a:spcBef>
            <a:spcAft>
              <a:spcPct val="35000"/>
            </a:spcAft>
          </a:pPr>
          <a:r>
            <a:rPr lang="fr-CA" sz="1100" kern="1200" dirty="0"/>
            <a:t>Trois (3) territoires structurés ciblés soit la réserve faunique de Papineau-Labelle et de Rouge-</a:t>
          </a:r>
          <a:r>
            <a:rPr lang="fr-CA" sz="1100" kern="1200" dirty="0" err="1"/>
            <a:t>Matawin</a:t>
          </a:r>
          <a:r>
            <a:rPr lang="fr-CA" sz="1100" kern="1200" dirty="0"/>
            <a:t> ainsi que la Zec </a:t>
          </a:r>
          <a:r>
            <a:rPr lang="fr-CA" sz="1100" kern="1200" dirty="0" err="1"/>
            <a:t>Batiscan</a:t>
          </a:r>
          <a:r>
            <a:rPr lang="fr-CA" sz="1100" kern="1200" dirty="0"/>
            <a:t>-Nelson</a:t>
          </a:r>
        </a:p>
        <a:p>
          <a:pPr lvl="0" algn="l" defTabSz="488950">
            <a:lnSpc>
              <a:spcPct val="100000"/>
            </a:lnSpc>
            <a:spcBef>
              <a:spcPct val="0"/>
            </a:spcBef>
            <a:spcAft>
              <a:spcPct val="35000"/>
            </a:spcAft>
          </a:pPr>
          <a:r>
            <a:rPr lang="fr-CA" sz="1100" kern="1200" dirty="0"/>
            <a:t>Les trois (3) associations de trappeurs ont accepté de participer au projet. Le MFFP doit nous revenir d’ici la fin mars avec une proposition. </a:t>
          </a:r>
        </a:p>
      </dsp:txBody>
      <dsp:txXfrm>
        <a:off x="2016" y="2530329"/>
        <a:ext cx="1355003" cy="2457772"/>
      </dsp:txXfrm>
    </dsp:sp>
    <dsp:sp modelId="{7162DC16-60A2-468C-B231-8066FE273608}">
      <dsp:nvSpPr>
        <dsp:cNvPr id="0" name=""/>
        <dsp:cNvSpPr/>
      </dsp:nvSpPr>
      <dsp:spPr>
        <a:xfrm>
          <a:off x="1594145" y="0"/>
          <a:ext cx="474251" cy="46717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10CF36-E886-4C35-99CE-63DD957E3B68}">
      <dsp:nvSpPr>
        <dsp:cNvPr id="0" name=""/>
        <dsp:cNvSpPr/>
      </dsp:nvSpPr>
      <dsp:spPr>
        <a:xfrm>
          <a:off x="1594145" y="678455"/>
          <a:ext cx="1355003" cy="175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100000"/>
            </a:lnSpc>
            <a:spcBef>
              <a:spcPct val="0"/>
            </a:spcBef>
            <a:spcAft>
              <a:spcPct val="35000"/>
            </a:spcAft>
            <a:defRPr b="1"/>
          </a:pPr>
          <a:r>
            <a:rPr lang="fr-CA" sz="1400" kern="1200" dirty="0"/>
            <a:t>Rencontre avec le MFFP sur les chiens de chasse</a:t>
          </a:r>
        </a:p>
      </dsp:txBody>
      <dsp:txXfrm>
        <a:off x="1594145" y="678455"/>
        <a:ext cx="1355003" cy="1753600"/>
      </dsp:txXfrm>
    </dsp:sp>
    <dsp:sp modelId="{A04216BE-80C5-40C8-97F4-07835181C933}">
      <dsp:nvSpPr>
        <dsp:cNvPr id="0" name=""/>
        <dsp:cNvSpPr/>
      </dsp:nvSpPr>
      <dsp:spPr>
        <a:xfrm>
          <a:off x="1594145" y="2530329"/>
          <a:ext cx="1355003" cy="245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100000"/>
            </a:lnSpc>
            <a:spcBef>
              <a:spcPct val="0"/>
            </a:spcBef>
            <a:spcAft>
              <a:spcPct val="35000"/>
            </a:spcAft>
          </a:pPr>
          <a:r>
            <a:rPr lang="fr-CA" sz="1100" kern="1200" dirty="0"/>
            <a:t>Chiens courants: Le MFFP a peu d'ouverture à permettre la chasse à l’ours avec des chiens à court terme</a:t>
          </a:r>
        </a:p>
        <a:p>
          <a:pPr lvl="0" algn="l" defTabSz="488950">
            <a:lnSpc>
              <a:spcPct val="100000"/>
            </a:lnSpc>
            <a:spcBef>
              <a:spcPct val="0"/>
            </a:spcBef>
            <a:spcAft>
              <a:spcPct val="35000"/>
            </a:spcAft>
          </a:pPr>
          <a:r>
            <a:rPr lang="fr-CA" sz="1100" kern="1200" dirty="0"/>
            <a:t>Chiens de chasse: Le MFFP est ouvert à l'idée de permettre la chasse aux dindons sauvages à l'automne avec des chiens</a:t>
          </a:r>
        </a:p>
      </dsp:txBody>
      <dsp:txXfrm>
        <a:off x="1594145" y="2530329"/>
        <a:ext cx="1355003" cy="2457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FBF63-7725-0547-B99D-7C2AC41F0B89}">
      <dsp:nvSpPr>
        <dsp:cNvPr id="0" name=""/>
        <dsp:cNvSpPr/>
      </dsp:nvSpPr>
      <dsp:spPr>
        <a:xfrm>
          <a:off x="0" y="0"/>
          <a:ext cx="5002299"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6B5991A-FD7B-9442-8E26-1EB3A94B9208}">
      <dsp:nvSpPr>
        <dsp:cNvPr id="0" name=""/>
        <dsp:cNvSpPr/>
      </dsp:nvSpPr>
      <dsp:spPr>
        <a:xfrm>
          <a:off x="0" y="0"/>
          <a:ext cx="1000459" cy="2080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FR" sz="1200" kern="1200" dirty="0"/>
            <a:t>Rencontre avec Zec Québec pour une campagne de sensibilisation sur le partage du territoire</a:t>
          </a:r>
        </a:p>
      </dsp:txBody>
      <dsp:txXfrm>
        <a:off x="0" y="0"/>
        <a:ext cx="1000459" cy="2080824"/>
      </dsp:txXfrm>
    </dsp:sp>
    <dsp:sp modelId="{26D819D4-D323-FE40-8225-F56B1B04CECA}">
      <dsp:nvSpPr>
        <dsp:cNvPr id="0" name=""/>
        <dsp:cNvSpPr/>
      </dsp:nvSpPr>
      <dsp:spPr>
        <a:xfrm>
          <a:off x="1075494" y="48362"/>
          <a:ext cx="3926804" cy="96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CA" sz="1200" kern="1200" dirty="0"/>
            <a:t>Le conseil d’administration de Zec Québec a approuvé le projet et les équipes de travail pour l’élaboration d’un plan de communication (ex: vidéo, affiches, etc.)</a:t>
          </a:r>
        </a:p>
      </dsp:txBody>
      <dsp:txXfrm>
        <a:off x="1075494" y="48362"/>
        <a:ext cx="3926804" cy="967258"/>
      </dsp:txXfrm>
    </dsp:sp>
    <dsp:sp modelId="{1F24CC22-A399-E946-BFC7-1F622BE06B6C}">
      <dsp:nvSpPr>
        <dsp:cNvPr id="0" name=""/>
        <dsp:cNvSpPr/>
      </dsp:nvSpPr>
      <dsp:spPr>
        <a:xfrm>
          <a:off x="1000459" y="1015621"/>
          <a:ext cx="4001839"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6E5E49A-DCEF-C64B-9122-A191755DAC1B}">
      <dsp:nvSpPr>
        <dsp:cNvPr id="0" name=""/>
        <dsp:cNvSpPr/>
      </dsp:nvSpPr>
      <dsp:spPr>
        <a:xfrm>
          <a:off x="1075494" y="1063984"/>
          <a:ext cx="3926804" cy="96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CA" sz="1200" kern="1200" dirty="0"/>
            <a:t>Les équipes sont déjà au travail pour mettre en place la campagne de sensibilisation pour l’automne prochain. </a:t>
          </a:r>
        </a:p>
      </dsp:txBody>
      <dsp:txXfrm>
        <a:off x="1075494" y="1063984"/>
        <a:ext cx="3926804" cy="967258"/>
      </dsp:txXfrm>
    </dsp:sp>
    <dsp:sp modelId="{C1F51494-5B01-594E-AAD7-26BD8FE44253}">
      <dsp:nvSpPr>
        <dsp:cNvPr id="0" name=""/>
        <dsp:cNvSpPr/>
      </dsp:nvSpPr>
      <dsp:spPr>
        <a:xfrm>
          <a:off x="1000459" y="2031242"/>
          <a:ext cx="4001839"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89A1D90-0E99-AC4E-B084-ADA72233F6F7}">
      <dsp:nvSpPr>
        <dsp:cNvPr id="0" name=""/>
        <dsp:cNvSpPr/>
      </dsp:nvSpPr>
      <dsp:spPr>
        <a:xfrm>
          <a:off x="0" y="2080824"/>
          <a:ext cx="5002299"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7C02B8-19B4-2840-970B-1A5A5740A6C4}">
      <dsp:nvSpPr>
        <dsp:cNvPr id="0" name=""/>
        <dsp:cNvSpPr/>
      </dsp:nvSpPr>
      <dsp:spPr>
        <a:xfrm>
          <a:off x="0" y="2080824"/>
          <a:ext cx="1000459" cy="2080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CA" sz="1200" kern="1200" dirty="0"/>
            <a:t>Rencontre avec le MFFP sur les chiens de sang</a:t>
          </a:r>
        </a:p>
      </dsp:txBody>
      <dsp:txXfrm>
        <a:off x="0" y="2080824"/>
        <a:ext cx="1000459" cy="2080824"/>
      </dsp:txXfrm>
    </dsp:sp>
    <dsp:sp modelId="{F91961FD-03C1-0C4B-86E3-218DB686A187}">
      <dsp:nvSpPr>
        <dsp:cNvPr id="0" name=""/>
        <dsp:cNvSpPr/>
      </dsp:nvSpPr>
      <dsp:spPr>
        <a:xfrm>
          <a:off x="1075494" y="2129187"/>
          <a:ext cx="3926804" cy="96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CA" sz="1200" kern="1200" dirty="0"/>
            <a:t>Un projet expérimental a eu lieu à l’automne dernier dans la région du bas St-Laurent pour permettre à certains conducteurs de chiens de sang d’abattre le gibier blessé à l’aide d’une arme blanche (pas d’arme à feu permise)</a:t>
          </a:r>
        </a:p>
      </dsp:txBody>
      <dsp:txXfrm>
        <a:off x="1075494" y="2129187"/>
        <a:ext cx="3926804" cy="967258"/>
      </dsp:txXfrm>
    </dsp:sp>
    <dsp:sp modelId="{FC11165C-768F-2D48-A5D5-7B0FEC4AE217}">
      <dsp:nvSpPr>
        <dsp:cNvPr id="0" name=""/>
        <dsp:cNvSpPr/>
      </dsp:nvSpPr>
      <dsp:spPr>
        <a:xfrm>
          <a:off x="1000459" y="3096445"/>
          <a:ext cx="4001839"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DAEBB0C-9919-F04A-80AD-D6820BA0B52D}">
      <dsp:nvSpPr>
        <dsp:cNvPr id="0" name=""/>
        <dsp:cNvSpPr/>
      </dsp:nvSpPr>
      <dsp:spPr>
        <a:xfrm>
          <a:off x="1075494" y="3144808"/>
          <a:ext cx="3926804" cy="96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CA" sz="1200" kern="1200" dirty="0"/>
            <a:t>La présidente de l’ACCSQ nous fera une mise à jour du projet au cours de la journée.</a:t>
          </a:r>
        </a:p>
      </dsp:txBody>
      <dsp:txXfrm>
        <a:off x="1075494" y="3144808"/>
        <a:ext cx="3926804" cy="967258"/>
      </dsp:txXfrm>
    </dsp:sp>
    <dsp:sp modelId="{C927021B-F3F0-F84E-AD85-441C3715C980}">
      <dsp:nvSpPr>
        <dsp:cNvPr id="0" name=""/>
        <dsp:cNvSpPr/>
      </dsp:nvSpPr>
      <dsp:spPr>
        <a:xfrm>
          <a:off x="1000459" y="4112066"/>
          <a:ext cx="4001839"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74846-4738-43D7-90A5-41557E4267DB}">
      <dsp:nvSpPr>
        <dsp:cNvPr id="0" name=""/>
        <dsp:cNvSpPr/>
      </dsp:nvSpPr>
      <dsp:spPr>
        <a:xfrm>
          <a:off x="0" y="3735"/>
          <a:ext cx="4816452" cy="563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C96042-AF39-4875-9673-664A1BC2C1D0}">
      <dsp:nvSpPr>
        <dsp:cNvPr id="0" name=""/>
        <dsp:cNvSpPr/>
      </dsp:nvSpPr>
      <dsp:spPr>
        <a:xfrm>
          <a:off x="170452" y="130517"/>
          <a:ext cx="310215" cy="3099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EBFE1E-90C8-41EA-A155-B124FEF7D293}">
      <dsp:nvSpPr>
        <dsp:cNvPr id="0" name=""/>
        <dsp:cNvSpPr/>
      </dsp:nvSpPr>
      <dsp:spPr>
        <a:xfrm>
          <a:off x="651120" y="3735"/>
          <a:ext cx="4126221" cy="63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9" tIns="67089" rIns="67089" bIns="67089" numCol="1" spcCol="1270" anchor="ctr" anchorCtr="0">
          <a:noAutofit/>
        </a:bodyPr>
        <a:lstStyle/>
        <a:p>
          <a:pPr lvl="0" algn="l" defTabSz="533400">
            <a:lnSpc>
              <a:spcPct val="100000"/>
            </a:lnSpc>
            <a:spcBef>
              <a:spcPct val="0"/>
            </a:spcBef>
            <a:spcAft>
              <a:spcPct val="35000"/>
            </a:spcAft>
          </a:pPr>
          <a:r>
            <a:rPr lang="fr-FR" sz="1200" b="0" kern="1200" dirty="0"/>
            <a:t>Mise en ligne du vidéo (</a:t>
          </a:r>
          <a:r>
            <a:rPr lang="fr-FR" sz="1200" b="1" kern="1200" dirty="0"/>
            <a:t>RESPECT</a:t>
          </a:r>
          <a:r>
            <a:rPr lang="fr-FR" sz="1200" b="0" kern="1200" dirty="0"/>
            <a:t>) ainsi que celui sur la (</a:t>
          </a:r>
          <a:r>
            <a:rPr lang="fr-FR" sz="1200" b="1" kern="1200" dirty="0"/>
            <a:t>COHABITATION ENTRE CHASSEURS AVEC CHIENS ET PIÉGEURS</a:t>
          </a:r>
          <a:r>
            <a:rPr lang="fr-FR" sz="1200" b="0" kern="1200" dirty="0"/>
            <a:t>)</a:t>
          </a:r>
        </a:p>
      </dsp:txBody>
      <dsp:txXfrm>
        <a:off x="651120" y="3735"/>
        <a:ext cx="4126221" cy="633912"/>
      </dsp:txXfrm>
    </dsp:sp>
    <dsp:sp modelId="{5B4C4408-2351-4BD0-A152-190B5873245C}">
      <dsp:nvSpPr>
        <dsp:cNvPr id="0" name=""/>
        <dsp:cNvSpPr/>
      </dsp:nvSpPr>
      <dsp:spPr>
        <a:xfrm>
          <a:off x="0" y="796126"/>
          <a:ext cx="4816452" cy="563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A3C35-0B7D-403E-BEF1-18F7C478BD60}">
      <dsp:nvSpPr>
        <dsp:cNvPr id="0" name=""/>
        <dsp:cNvSpPr/>
      </dsp:nvSpPr>
      <dsp:spPr>
        <a:xfrm>
          <a:off x="170452" y="922909"/>
          <a:ext cx="310215" cy="3099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BFCD8F-6B55-4C55-81FC-8FF42F4F3FE0}">
      <dsp:nvSpPr>
        <dsp:cNvPr id="0" name=""/>
        <dsp:cNvSpPr/>
      </dsp:nvSpPr>
      <dsp:spPr>
        <a:xfrm>
          <a:off x="651120" y="731581"/>
          <a:ext cx="4126221" cy="63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9" tIns="67089" rIns="67089" bIns="67089" numCol="1" spcCol="1270" anchor="ctr" anchorCtr="0">
          <a:noAutofit/>
        </a:bodyPr>
        <a:lstStyle/>
        <a:p>
          <a:pPr lvl="0" algn="l" defTabSz="533400">
            <a:lnSpc>
              <a:spcPct val="100000"/>
            </a:lnSpc>
            <a:spcBef>
              <a:spcPct val="0"/>
            </a:spcBef>
            <a:spcAft>
              <a:spcPct val="35000"/>
            </a:spcAft>
          </a:pPr>
          <a:r>
            <a:rPr lang="fr-CA" sz="1200" kern="1200" dirty="0"/>
            <a:t>Journée initiation et tournage de chasse avec chiens d'arrêt et chiens leveurs avec Emily Vallée et Olivier Fortin. La présentation du nouveau vidéo est prévue au cours de la journée.</a:t>
          </a:r>
        </a:p>
      </dsp:txBody>
      <dsp:txXfrm>
        <a:off x="651120" y="731581"/>
        <a:ext cx="4126221" cy="633912"/>
      </dsp:txXfrm>
    </dsp:sp>
    <dsp:sp modelId="{BD0EC309-1896-4AEA-AC0E-F7BA80BEC3D1}">
      <dsp:nvSpPr>
        <dsp:cNvPr id="0" name=""/>
        <dsp:cNvSpPr/>
      </dsp:nvSpPr>
      <dsp:spPr>
        <a:xfrm>
          <a:off x="0" y="1588517"/>
          <a:ext cx="4816452" cy="563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A0E367-FF35-474E-B767-80EF2E98EA91}">
      <dsp:nvSpPr>
        <dsp:cNvPr id="0" name=""/>
        <dsp:cNvSpPr/>
      </dsp:nvSpPr>
      <dsp:spPr>
        <a:xfrm>
          <a:off x="170452" y="1715300"/>
          <a:ext cx="310215" cy="3099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F862C2-24BF-4516-8A1A-20755CE04FAC}">
      <dsp:nvSpPr>
        <dsp:cNvPr id="0" name=""/>
        <dsp:cNvSpPr/>
      </dsp:nvSpPr>
      <dsp:spPr>
        <a:xfrm>
          <a:off x="651120" y="1588517"/>
          <a:ext cx="4126221" cy="63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9" tIns="67089" rIns="67089" bIns="67089" numCol="1" spcCol="1270" anchor="ctr" anchorCtr="0">
          <a:noAutofit/>
        </a:bodyPr>
        <a:lstStyle/>
        <a:p>
          <a:pPr lvl="0" algn="l" defTabSz="533400">
            <a:lnSpc>
              <a:spcPct val="100000"/>
            </a:lnSpc>
            <a:spcBef>
              <a:spcPct val="0"/>
            </a:spcBef>
            <a:spcAft>
              <a:spcPct val="35000"/>
            </a:spcAft>
          </a:pPr>
          <a:r>
            <a:rPr lang="fr-CA" sz="1200" kern="1200" dirty="0"/>
            <a:t>Présentations au CA provincial (avril et novembre 2019) sur le comité chiens de chasse. Mises à jour également des actions du comité chiens de chasse envoyées en juillet et novembre dernier à tous les membres.</a:t>
          </a:r>
        </a:p>
      </dsp:txBody>
      <dsp:txXfrm>
        <a:off x="651120" y="1588517"/>
        <a:ext cx="4126221" cy="633912"/>
      </dsp:txXfrm>
    </dsp:sp>
    <dsp:sp modelId="{95C8351A-47D6-4AFE-9243-F7B8D77A2E3E}">
      <dsp:nvSpPr>
        <dsp:cNvPr id="0" name=""/>
        <dsp:cNvSpPr/>
      </dsp:nvSpPr>
      <dsp:spPr>
        <a:xfrm>
          <a:off x="0" y="2380908"/>
          <a:ext cx="4816452" cy="563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A248A-853D-4512-AC31-AD2C3B10D1A1}">
      <dsp:nvSpPr>
        <dsp:cNvPr id="0" name=""/>
        <dsp:cNvSpPr/>
      </dsp:nvSpPr>
      <dsp:spPr>
        <a:xfrm>
          <a:off x="170452" y="2507691"/>
          <a:ext cx="310215" cy="30991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BB6B5F-A2FA-468D-B5D7-B956F85E2B5A}">
      <dsp:nvSpPr>
        <dsp:cNvPr id="0" name=""/>
        <dsp:cNvSpPr/>
      </dsp:nvSpPr>
      <dsp:spPr>
        <a:xfrm>
          <a:off x="651120" y="2380908"/>
          <a:ext cx="4126221" cy="63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9" tIns="67089" rIns="67089" bIns="67089" numCol="1" spcCol="1270" anchor="ctr" anchorCtr="0">
          <a:noAutofit/>
        </a:bodyPr>
        <a:lstStyle/>
        <a:p>
          <a:pPr lvl="0" algn="l" defTabSz="533400">
            <a:lnSpc>
              <a:spcPct val="100000"/>
            </a:lnSpc>
            <a:spcBef>
              <a:spcPct val="0"/>
            </a:spcBef>
            <a:spcAft>
              <a:spcPct val="35000"/>
            </a:spcAft>
          </a:pPr>
          <a:r>
            <a:rPr lang="fr-CA" sz="1200" kern="1200" dirty="0"/>
            <a:t>Article dans l'infolettre d’octobre sur le partage du territoire. Un  article sur la chasse avec chiens a eu  lieu dans la revue Sentier Chasse &amp; Pêche du mois de mars.</a:t>
          </a:r>
        </a:p>
      </dsp:txBody>
      <dsp:txXfrm>
        <a:off x="651120" y="2380908"/>
        <a:ext cx="4126221" cy="633912"/>
      </dsp:txXfrm>
    </dsp:sp>
    <dsp:sp modelId="{00C1DACE-EDDF-49BE-B68D-AC30ADD9B1F1}">
      <dsp:nvSpPr>
        <dsp:cNvPr id="0" name=""/>
        <dsp:cNvSpPr/>
      </dsp:nvSpPr>
      <dsp:spPr>
        <a:xfrm>
          <a:off x="0" y="3173299"/>
          <a:ext cx="4816452" cy="563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575CA-257E-4BB3-96E9-860B755754F1}">
      <dsp:nvSpPr>
        <dsp:cNvPr id="0" name=""/>
        <dsp:cNvSpPr/>
      </dsp:nvSpPr>
      <dsp:spPr>
        <a:xfrm>
          <a:off x="170452" y="3300082"/>
          <a:ext cx="310215" cy="30991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12D724-60BB-4A50-8949-3380756FC990}">
      <dsp:nvSpPr>
        <dsp:cNvPr id="0" name=""/>
        <dsp:cNvSpPr/>
      </dsp:nvSpPr>
      <dsp:spPr>
        <a:xfrm>
          <a:off x="651120" y="3173299"/>
          <a:ext cx="4126221" cy="63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9" tIns="67089" rIns="67089" bIns="67089" numCol="1" spcCol="1270" anchor="ctr" anchorCtr="0">
          <a:noAutofit/>
        </a:bodyPr>
        <a:lstStyle/>
        <a:p>
          <a:pPr lvl="0" algn="l" defTabSz="533400">
            <a:lnSpc>
              <a:spcPct val="100000"/>
            </a:lnSpc>
            <a:spcBef>
              <a:spcPct val="0"/>
            </a:spcBef>
            <a:spcAft>
              <a:spcPct val="35000"/>
            </a:spcAft>
          </a:pPr>
          <a:r>
            <a:rPr lang="fr-CA" sz="1200" kern="1200" dirty="0"/>
            <a:t>Article sur le blog (octobre) de la journée initiation à la chasse aux petits gibiers avec chiens d'arrêt (CEB – ACPTA)</a:t>
          </a:r>
        </a:p>
      </dsp:txBody>
      <dsp:txXfrm>
        <a:off x="651120" y="3173299"/>
        <a:ext cx="4126221" cy="633912"/>
      </dsp:txXfrm>
    </dsp:sp>
    <dsp:sp modelId="{1DFF98A1-8FC7-4FD8-A049-2165632007BE}">
      <dsp:nvSpPr>
        <dsp:cNvPr id="0" name=""/>
        <dsp:cNvSpPr/>
      </dsp:nvSpPr>
      <dsp:spPr>
        <a:xfrm>
          <a:off x="0" y="3965690"/>
          <a:ext cx="4816452" cy="563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E4F68-AE2C-430A-ACA2-EB43E7919174}">
      <dsp:nvSpPr>
        <dsp:cNvPr id="0" name=""/>
        <dsp:cNvSpPr/>
      </dsp:nvSpPr>
      <dsp:spPr>
        <a:xfrm>
          <a:off x="170452" y="4092473"/>
          <a:ext cx="310215" cy="30991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C4E1CA-BCAF-44ED-8640-6E6D419FB44E}">
      <dsp:nvSpPr>
        <dsp:cNvPr id="0" name=""/>
        <dsp:cNvSpPr/>
      </dsp:nvSpPr>
      <dsp:spPr>
        <a:xfrm>
          <a:off x="651120" y="3965690"/>
          <a:ext cx="4126221" cy="63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89" tIns="67089" rIns="67089" bIns="67089" numCol="1" spcCol="1270" anchor="ctr" anchorCtr="0">
          <a:noAutofit/>
        </a:bodyPr>
        <a:lstStyle/>
        <a:p>
          <a:pPr lvl="0" algn="l" defTabSz="533400">
            <a:lnSpc>
              <a:spcPct val="100000"/>
            </a:lnSpc>
            <a:spcBef>
              <a:spcPct val="0"/>
            </a:spcBef>
            <a:spcAft>
              <a:spcPct val="35000"/>
            </a:spcAft>
          </a:pPr>
          <a:r>
            <a:rPr lang="fr-CA" sz="1200" kern="1200" dirty="0"/>
            <a:t>Présentation aux membres du CA de la FTGQ et participation au congrès de la FTGQ par le CBQ la semaine dernière. Compte rendu de Louis Cimon aujourd’hui.</a:t>
          </a:r>
        </a:p>
      </dsp:txBody>
      <dsp:txXfrm>
        <a:off x="651120" y="3965690"/>
        <a:ext cx="4126221" cy="633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82144-5CD8-0A46-997D-7201666BC4D3}">
      <dsp:nvSpPr>
        <dsp:cNvPr id="0" name=""/>
        <dsp:cNvSpPr/>
      </dsp:nvSpPr>
      <dsp:spPr>
        <a:xfrm>
          <a:off x="0" y="0"/>
          <a:ext cx="514013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ECB780D-F619-564B-9197-7AC05D777609}">
      <dsp:nvSpPr>
        <dsp:cNvPr id="0" name=""/>
        <dsp:cNvSpPr/>
      </dsp:nvSpPr>
      <dsp:spPr>
        <a:xfrm>
          <a:off x="0" y="0"/>
          <a:ext cx="1028027" cy="447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fr-FR" sz="1100" kern="1200"/>
            <a:t>Nouvelle règlementation sur les chiens dangereux</a:t>
          </a:r>
        </a:p>
      </dsp:txBody>
      <dsp:txXfrm>
        <a:off x="0" y="0"/>
        <a:ext cx="1028027" cy="4472484"/>
      </dsp:txXfrm>
    </dsp:sp>
    <dsp:sp modelId="{8A42FB1D-E95D-C744-8204-5A0A5C9D090B}">
      <dsp:nvSpPr>
        <dsp:cNvPr id="0" name=""/>
        <dsp:cNvSpPr/>
      </dsp:nvSpPr>
      <dsp:spPr>
        <a:xfrm>
          <a:off x="1105129" y="103950"/>
          <a:ext cx="4035007" cy="207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fr-CA" sz="1300" b="1" i="0" u="none" kern="1200"/>
            <a:t>AVANT: </a:t>
          </a:r>
          <a:r>
            <a:rPr lang="fr-CA" sz="1300" b="0" i="0" u="none" kern="1200"/>
            <a:t>Article 20. Dans un endroit public, un chien doit en tout temps être sous le contrôle d’une personne capable de le maîtriser. </a:t>
          </a:r>
        </a:p>
        <a:p>
          <a:pPr lvl="0" algn="l" defTabSz="577850">
            <a:lnSpc>
              <a:spcPct val="90000"/>
            </a:lnSpc>
            <a:spcBef>
              <a:spcPct val="0"/>
            </a:spcBef>
            <a:spcAft>
              <a:spcPct val="35000"/>
            </a:spcAft>
          </a:pPr>
          <a:r>
            <a:rPr lang="fr-CA" sz="1300" b="0" i="0" u="none" kern="1200"/>
            <a:t>Sauf dans une aire d’exercice canin, un chien doit également être tenu au moyen d’une laisse d’une longueur maximale de 1,85 m. Un chien de 20 kg et plus doit en outre porter en tout temps, attaché à sa laisse, un licou ou un harnais.</a:t>
          </a:r>
          <a:endParaRPr lang="fr-CA" sz="1300" kern="1200"/>
        </a:p>
      </dsp:txBody>
      <dsp:txXfrm>
        <a:off x="1105129" y="103950"/>
        <a:ext cx="4035007" cy="2079006"/>
      </dsp:txXfrm>
    </dsp:sp>
    <dsp:sp modelId="{E1F37776-B67E-594C-9E9B-91C06831C385}">
      <dsp:nvSpPr>
        <dsp:cNvPr id="0" name=""/>
        <dsp:cNvSpPr/>
      </dsp:nvSpPr>
      <dsp:spPr>
        <a:xfrm>
          <a:off x="1028027" y="2182956"/>
          <a:ext cx="41121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C59040C-34AC-224D-A727-0D7DEC562DA1}">
      <dsp:nvSpPr>
        <dsp:cNvPr id="0" name=""/>
        <dsp:cNvSpPr/>
      </dsp:nvSpPr>
      <dsp:spPr>
        <a:xfrm>
          <a:off x="1105129" y="2286906"/>
          <a:ext cx="4035007" cy="207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fr-CA" sz="1300" b="1" i="0" u="none" kern="1200" dirty="0"/>
            <a:t>APRÈS</a:t>
          </a:r>
          <a:r>
            <a:rPr lang="fr-CA" sz="1300" b="0" i="0" u="none" kern="1200" dirty="0"/>
            <a:t>: Article 20. Dans un endroit public, un chien doit en tout temps </a:t>
          </a:r>
          <a:r>
            <a:rPr lang="fr-CA" sz="1300" b="0" i="0" u="none" kern="1200" dirty="0" err="1"/>
            <a:t>être</a:t>
          </a:r>
          <a:r>
            <a:rPr lang="fr-CA" sz="1300" b="0" i="0" u="none" kern="1200" dirty="0"/>
            <a:t> sous le </a:t>
          </a:r>
          <a:r>
            <a:rPr lang="fr-CA" sz="1300" b="0" i="0" u="none" kern="1200" dirty="0" err="1"/>
            <a:t>contrôle</a:t>
          </a:r>
          <a:r>
            <a:rPr lang="fr-CA" sz="1300" b="0" i="0" u="none" kern="1200" dirty="0"/>
            <a:t> d’une personne capable de le </a:t>
          </a:r>
          <a:r>
            <a:rPr lang="fr-CA" sz="1300" b="0" i="0" u="none" kern="1200" dirty="0" err="1"/>
            <a:t>maîtriser</a:t>
          </a:r>
          <a:r>
            <a:rPr lang="fr-CA" sz="1300" b="0" i="0" u="none" kern="1200" dirty="0"/>
            <a:t>. </a:t>
          </a:r>
        </a:p>
        <a:p>
          <a:pPr lvl="0" algn="l" defTabSz="577850">
            <a:lnSpc>
              <a:spcPct val="90000"/>
            </a:lnSpc>
            <a:spcBef>
              <a:spcPct val="0"/>
            </a:spcBef>
            <a:spcAft>
              <a:spcPct val="35000"/>
            </a:spcAft>
          </a:pPr>
          <a:r>
            <a:rPr lang="fr-CA" sz="1300" b="0" i="0" u="none" kern="1200" dirty="0"/>
            <a:t>Sauf dans une aire d’exercice canin ou lors de sa participation à une </a:t>
          </a:r>
          <a:r>
            <a:rPr lang="fr-CA" sz="1300" b="0" i="0" u="none" kern="1200" dirty="0" err="1"/>
            <a:t>activite</a:t>
          </a:r>
          <a:r>
            <a:rPr lang="fr-CA" sz="1300" b="0" i="0" u="none" kern="1200" dirty="0"/>
            <a:t>́ canine, </a:t>
          </a:r>
          <a:r>
            <a:rPr lang="fr-CA" sz="1300" b="1" i="0" u="none" kern="1200" dirty="0"/>
            <a:t>notamment la chasse</a:t>
          </a:r>
          <a:r>
            <a:rPr lang="fr-CA" sz="1300" b="0" i="0" u="none" kern="1200" dirty="0"/>
            <a:t>, une exposition, une </a:t>
          </a:r>
          <a:r>
            <a:rPr lang="fr-CA" sz="1300" b="0" i="0" u="none" kern="1200" dirty="0" err="1"/>
            <a:t>compétition</a:t>
          </a:r>
          <a:r>
            <a:rPr lang="fr-CA" sz="1300" b="0" i="0" u="none" kern="1200" dirty="0"/>
            <a:t> ou un cours de dressage, un chien doit </a:t>
          </a:r>
          <a:r>
            <a:rPr lang="fr-CA" sz="1300" b="0" i="0" u="none" kern="1200" dirty="0" err="1"/>
            <a:t>également</a:t>
          </a:r>
          <a:r>
            <a:rPr lang="fr-CA" sz="1300" b="0" i="0" u="none" kern="1200" dirty="0"/>
            <a:t> </a:t>
          </a:r>
          <a:r>
            <a:rPr lang="fr-CA" sz="1300" b="0" i="0" u="none" kern="1200" dirty="0" err="1"/>
            <a:t>être</a:t>
          </a:r>
          <a:r>
            <a:rPr lang="fr-CA" sz="1300" b="0" i="0" u="none" kern="1200" dirty="0"/>
            <a:t> tenu au moyen d’une laisse d’une longueur maximale de 1,85 m. Un chien de 20 kg et plus doit en outre porter en tout temps, attaché à sa laisse, un licou ou un harnais.</a:t>
          </a:r>
          <a:endParaRPr lang="fr-CA" sz="1300" kern="1200" dirty="0"/>
        </a:p>
      </dsp:txBody>
      <dsp:txXfrm>
        <a:off x="1105129" y="2286906"/>
        <a:ext cx="4035007" cy="2079006"/>
      </dsp:txXfrm>
    </dsp:sp>
    <dsp:sp modelId="{88959E35-34B4-0540-97EA-7E1308FB4C4D}">
      <dsp:nvSpPr>
        <dsp:cNvPr id="0" name=""/>
        <dsp:cNvSpPr/>
      </dsp:nvSpPr>
      <dsp:spPr>
        <a:xfrm>
          <a:off x="1028027" y="4365913"/>
          <a:ext cx="411210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F3522-7FC8-E049-9E52-4018E554B998}">
      <dsp:nvSpPr>
        <dsp:cNvPr id="0" name=""/>
        <dsp:cNvSpPr/>
      </dsp:nvSpPr>
      <dsp:spPr>
        <a:xfrm>
          <a:off x="0" y="514"/>
          <a:ext cx="4815124"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AB1D712-3C37-8440-BF24-70CC650F8A07}">
      <dsp:nvSpPr>
        <dsp:cNvPr id="0" name=""/>
        <dsp:cNvSpPr/>
      </dsp:nvSpPr>
      <dsp:spPr>
        <a:xfrm>
          <a:off x="0" y="514"/>
          <a:ext cx="4815124" cy="84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CA" sz="1600" kern="1200" dirty="0"/>
            <a:t>Un chien de sang a été tiré par des chasseurs de gros gibier en octobre dernier et nous analysons le dossier avant de prendre les actions nécessaires avec le MFFP</a:t>
          </a:r>
        </a:p>
      </dsp:txBody>
      <dsp:txXfrm>
        <a:off x="0" y="514"/>
        <a:ext cx="4815124" cy="843056"/>
      </dsp:txXfrm>
    </dsp:sp>
    <dsp:sp modelId="{E5ECC9DF-ABE2-D24D-812E-83A538F8E439}">
      <dsp:nvSpPr>
        <dsp:cNvPr id="0" name=""/>
        <dsp:cNvSpPr/>
      </dsp:nvSpPr>
      <dsp:spPr>
        <a:xfrm>
          <a:off x="0" y="843570"/>
          <a:ext cx="4815124" cy="0"/>
        </a:xfrm>
        <a:prstGeom prst="lin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w="9525" cap="flat" cmpd="sng" algn="ctr">
          <a:solidFill>
            <a:schemeClr val="accent5">
              <a:hueOff val="-2483469"/>
              <a:satOff val="9953"/>
              <a:lumOff val="215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ED27F02-A09F-7143-AFEF-18AF5E2A20EE}">
      <dsp:nvSpPr>
        <dsp:cNvPr id="0" name=""/>
        <dsp:cNvSpPr/>
      </dsp:nvSpPr>
      <dsp:spPr>
        <a:xfrm>
          <a:off x="0" y="843570"/>
          <a:ext cx="4815124" cy="84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CA" sz="1600" b="0" i="0" u="none" kern="1200" dirty="0" err="1"/>
            <a:t>Caudectomie</a:t>
          </a:r>
          <a:r>
            <a:rPr lang="fr-CA" sz="1600" b="0" i="0" u="none" kern="1200" dirty="0"/>
            <a:t>: Nous avons reçu une lettre de l’OMVQ en novembre dernier qui nous avise qu’il révise présentement la légitimité de cette interdiction</a:t>
          </a:r>
          <a:endParaRPr lang="fr-CA" sz="1600" kern="1200" dirty="0"/>
        </a:p>
      </dsp:txBody>
      <dsp:txXfrm>
        <a:off x="0" y="843570"/>
        <a:ext cx="4815124" cy="843056"/>
      </dsp:txXfrm>
    </dsp:sp>
    <dsp:sp modelId="{1014185C-FA96-9F42-A4F7-399233F1243A}">
      <dsp:nvSpPr>
        <dsp:cNvPr id="0" name=""/>
        <dsp:cNvSpPr/>
      </dsp:nvSpPr>
      <dsp:spPr>
        <a:xfrm>
          <a:off x="0" y="1686626"/>
          <a:ext cx="4815124" cy="0"/>
        </a:xfrm>
        <a:prstGeom prst="lin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24A0DD3-2730-4944-97E4-AED165BB259F}">
      <dsp:nvSpPr>
        <dsp:cNvPr id="0" name=""/>
        <dsp:cNvSpPr/>
      </dsp:nvSpPr>
      <dsp:spPr>
        <a:xfrm>
          <a:off x="0" y="1686626"/>
          <a:ext cx="4815124" cy="84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CA" sz="1600" kern="1200"/>
            <a:t>Suite au sondage envoyé aux membres, l’évaluation des coûts d'une assurance santé pour les chiens de chasse est toujours en cours</a:t>
          </a:r>
        </a:p>
      </dsp:txBody>
      <dsp:txXfrm>
        <a:off x="0" y="1686626"/>
        <a:ext cx="4815124" cy="843056"/>
      </dsp:txXfrm>
    </dsp:sp>
    <dsp:sp modelId="{8FA07601-A7C7-F84A-9652-7AABE1CEB0FC}">
      <dsp:nvSpPr>
        <dsp:cNvPr id="0" name=""/>
        <dsp:cNvSpPr/>
      </dsp:nvSpPr>
      <dsp:spPr>
        <a:xfrm>
          <a:off x="0" y="2529683"/>
          <a:ext cx="4815124" cy="0"/>
        </a:xfrm>
        <a:prstGeom prst="lin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w="9525" cap="flat" cmpd="sng" algn="ctr">
          <a:solidFill>
            <a:schemeClr val="accent5">
              <a:hueOff val="-7450407"/>
              <a:satOff val="29858"/>
              <a:lumOff val="647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FAEEFF-4098-244E-8CFB-2D68F336C374}">
      <dsp:nvSpPr>
        <dsp:cNvPr id="0" name=""/>
        <dsp:cNvSpPr/>
      </dsp:nvSpPr>
      <dsp:spPr>
        <a:xfrm>
          <a:off x="0" y="2529683"/>
          <a:ext cx="4815124" cy="84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CA" sz="1600" kern="1200" dirty="0"/>
            <a:t>Participation à l’élaboration de la nouvelle politique gouvernementale sur la faune au Québec en décembre dernier</a:t>
          </a:r>
        </a:p>
      </dsp:txBody>
      <dsp:txXfrm>
        <a:off x="0" y="2529683"/>
        <a:ext cx="4815124" cy="843056"/>
      </dsp:txXfrm>
    </dsp:sp>
    <dsp:sp modelId="{85B5DEA5-9F00-764C-AFF7-822E1D05A963}">
      <dsp:nvSpPr>
        <dsp:cNvPr id="0" name=""/>
        <dsp:cNvSpPr/>
      </dsp:nvSpPr>
      <dsp:spPr>
        <a:xfrm>
          <a:off x="0" y="3372739"/>
          <a:ext cx="4815124" cy="0"/>
        </a:xfrm>
        <a:prstGeom prst="lin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A35C658-FCB5-3249-BF02-1ADF9994AF53}">
      <dsp:nvSpPr>
        <dsp:cNvPr id="0" name=""/>
        <dsp:cNvSpPr/>
      </dsp:nvSpPr>
      <dsp:spPr>
        <a:xfrm>
          <a:off x="0" y="3372739"/>
          <a:ext cx="4815124" cy="84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577850">
            <a:lnSpc>
              <a:spcPct val="90000"/>
            </a:lnSpc>
            <a:spcBef>
              <a:spcPct val="0"/>
            </a:spcBef>
            <a:spcAft>
              <a:spcPct val="35000"/>
            </a:spcAft>
            <a:buNone/>
          </a:pPr>
          <a:r>
            <a:rPr lang="fr-CA" sz="1600" kern="1200" dirty="0">
              <a:latin typeface="Calibri"/>
              <a:ea typeface="+mn-ea"/>
              <a:cs typeface="+mn-cs"/>
            </a:rPr>
            <a:t>Mise à jour de la plainte à la CPTAQ suite à l’activité du club de chiens de chasse de Québec (CCCQ) en 2018 sera faite par Pierre </a:t>
          </a:r>
          <a:r>
            <a:rPr lang="fr-CA" sz="1600" kern="1200" dirty="0" err="1">
              <a:latin typeface="Calibri"/>
              <a:ea typeface="+mn-ea"/>
              <a:cs typeface="+mn-cs"/>
            </a:rPr>
            <a:t>Fecteau</a:t>
          </a:r>
          <a:r>
            <a:rPr lang="fr-CA" sz="1600" kern="1200" dirty="0">
              <a:latin typeface="Calibri"/>
              <a:ea typeface="+mn-ea"/>
              <a:cs typeface="+mn-cs"/>
            </a:rPr>
            <a:t> aujourd’hui</a:t>
          </a:r>
        </a:p>
      </dsp:txBody>
      <dsp:txXfrm>
        <a:off x="0" y="3372739"/>
        <a:ext cx="4815124" cy="8430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CE252-FBC3-C245-A770-A2C7F942B05F}">
      <dsp:nvSpPr>
        <dsp:cNvPr id="0" name=""/>
        <dsp:cNvSpPr/>
      </dsp:nvSpPr>
      <dsp:spPr>
        <a:xfrm>
          <a:off x="128461" y="2271301"/>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mars 2020</a:t>
          </a:r>
        </a:p>
      </dsp:txBody>
      <dsp:txXfrm>
        <a:off x="128461" y="2271301"/>
        <a:ext cx="1027693" cy="477946"/>
      </dsp:txXfrm>
    </dsp:sp>
    <dsp:sp modelId="{9C55FCFC-07C5-1945-A86B-EE7EF822F49C}">
      <dsp:nvSpPr>
        <dsp:cNvPr id="0" name=""/>
        <dsp:cNvSpPr/>
      </dsp:nvSpPr>
      <dsp:spPr>
        <a:xfrm>
          <a:off x="0" y="2030213"/>
          <a:ext cx="5138465" cy="16918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5E8A95C-F47F-A840-ADC2-0DF13D90EDC7}">
      <dsp:nvSpPr>
        <dsp:cNvPr id="0" name=""/>
        <dsp:cNvSpPr/>
      </dsp:nvSpPr>
      <dsp:spPr>
        <a:xfrm>
          <a:off x="21164" y="481448"/>
          <a:ext cx="1242287" cy="8297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err="1"/>
            <a:t>Suivi</a:t>
          </a:r>
          <a:r>
            <a:rPr lang="en-US" sz="1100" kern="1200" dirty="0"/>
            <a:t> du </a:t>
          </a:r>
          <a:r>
            <a:rPr lang="en-US" sz="1100" kern="1200" dirty="0" err="1"/>
            <a:t>projet</a:t>
          </a:r>
          <a:r>
            <a:rPr lang="en-US" sz="1100" kern="1200" dirty="0"/>
            <a:t> </a:t>
          </a:r>
          <a:r>
            <a:rPr lang="en-US" sz="1100" kern="1200" dirty="0" err="1"/>
            <a:t>d'harmonisation</a:t>
          </a:r>
          <a:r>
            <a:rPr lang="en-US" sz="1100" kern="1200" dirty="0"/>
            <a:t> avec la FTGQ et le MFFP</a:t>
          </a:r>
        </a:p>
      </dsp:txBody>
      <dsp:txXfrm>
        <a:off x="21164" y="481448"/>
        <a:ext cx="1242287" cy="829730"/>
      </dsp:txXfrm>
    </dsp:sp>
    <dsp:sp modelId="{BE448C39-AAB1-B843-80C0-3788969B2BF6}">
      <dsp:nvSpPr>
        <dsp:cNvPr id="0" name=""/>
        <dsp:cNvSpPr/>
      </dsp:nvSpPr>
      <dsp:spPr>
        <a:xfrm>
          <a:off x="642308" y="1311179"/>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C77E08A-6DA0-A548-94BF-1FF19910D8AD}">
      <dsp:nvSpPr>
        <dsp:cNvPr id="0" name=""/>
        <dsp:cNvSpPr/>
      </dsp:nvSpPr>
      <dsp:spPr>
        <a:xfrm>
          <a:off x="770769" y="1480364"/>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err="1"/>
            <a:t>avril</a:t>
          </a:r>
          <a:r>
            <a:rPr lang="en-US" sz="1500" kern="1200" dirty="0"/>
            <a:t> 2020</a:t>
          </a:r>
        </a:p>
      </dsp:txBody>
      <dsp:txXfrm>
        <a:off x="770769" y="1480364"/>
        <a:ext cx="1027693" cy="477946"/>
      </dsp:txXfrm>
    </dsp:sp>
    <dsp:sp modelId="{FA457D90-7ADD-2A48-8AAA-B5C1581989E8}">
      <dsp:nvSpPr>
        <dsp:cNvPr id="0" name=""/>
        <dsp:cNvSpPr/>
      </dsp:nvSpPr>
      <dsp:spPr>
        <a:xfrm>
          <a:off x="719385" y="2918432"/>
          <a:ext cx="1130462" cy="977238"/>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Suivi de la campagne de sensibilisation avec Zec Québec</a:t>
          </a:r>
        </a:p>
      </dsp:txBody>
      <dsp:txXfrm>
        <a:off x="719385" y="2918432"/>
        <a:ext cx="1130462" cy="977238"/>
      </dsp:txXfrm>
    </dsp:sp>
    <dsp:sp modelId="{509FEA06-6DF0-4948-9C03-8CE12341353C}">
      <dsp:nvSpPr>
        <dsp:cNvPr id="0" name=""/>
        <dsp:cNvSpPr/>
      </dsp:nvSpPr>
      <dsp:spPr>
        <a:xfrm>
          <a:off x="1284616" y="2199398"/>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61C5D1B-EA60-7C4D-B021-D443B9914DA2}">
      <dsp:nvSpPr>
        <dsp:cNvPr id="0" name=""/>
        <dsp:cNvSpPr/>
      </dsp:nvSpPr>
      <dsp:spPr>
        <a:xfrm>
          <a:off x="589437"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F54033AF-AB78-EF4B-BE17-172A0D858653}">
      <dsp:nvSpPr>
        <dsp:cNvPr id="0" name=""/>
        <dsp:cNvSpPr/>
      </dsp:nvSpPr>
      <dsp:spPr>
        <a:xfrm>
          <a:off x="1231746"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F4E80A3A-E273-7E40-87B6-9F372D8078E0}">
      <dsp:nvSpPr>
        <dsp:cNvPr id="0" name=""/>
        <dsp:cNvSpPr/>
      </dsp:nvSpPr>
      <dsp:spPr>
        <a:xfrm>
          <a:off x="1413077" y="2271301"/>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dirty="0" err="1"/>
            <a:t>avril</a:t>
          </a:r>
          <a:r>
            <a:rPr lang="en-US" sz="1500" kern="1200" dirty="0"/>
            <a:t> 2020</a:t>
          </a:r>
        </a:p>
      </dsp:txBody>
      <dsp:txXfrm>
        <a:off x="1413077" y="2271301"/>
        <a:ext cx="1027693" cy="477946"/>
      </dsp:txXfrm>
    </dsp:sp>
    <dsp:sp modelId="{51F68BF5-7E4F-6A42-B005-C77B66282777}">
      <dsp:nvSpPr>
        <dsp:cNvPr id="0" name=""/>
        <dsp:cNvSpPr/>
      </dsp:nvSpPr>
      <dsp:spPr>
        <a:xfrm>
          <a:off x="1361693" y="481448"/>
          <a:ext cx="1130462" cy="8297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err="1"/>
            <a:t>Suivi</a:t>
          </a:r>
          <a:r>
            <a:rPr lang="en-US" sz="1100" kern="1200" dirty="0"/>
            <a:t> du dossier sur la </a:t>
          </a:r>
          <a:r>
            <a:rPr lang="en-US" sz="1100" kern="1200" dirty="0" err="1"/>
            <a:t>caudectomie</a:t>
          </a:r>
          <a:r>
            <a:rPr lang="en-US" sz="1100" kern="1200" dirty="0"/>
            <a:t> avec </a:t>
          </a:r>
          <a:r>
            <a:rPr lang="en-US" sz="1100" kern="1200" dirty="0" err="1"/>
            <a:t>l’OMVQ</a:t>
          </a:r>
          <a:endParaRPr lang="en-US" sz="1100" kern="1200" dirty="0"/>
        </a:p>
      </dsp:txBody>
      <dsp:txXfrm>
        <a:off x="1361693" y="481448"/>
        <a:ext cx="1130462" cy="829730"/>
      </dsp:txXfrm>
    </dsp:sp>
    <dsp:sp modelId="{320D57E3-8C0E-894F-A537-20A363466427}">
      <dsp:nvSpPr>
        <dsp:cNvPr id="0" name=""/>
        <dsp:cNvSpPr/>
      </dsp:nvSpPr>
      <dsp:spPr>
        <a:xfrm>
          <a:off x="1926924" y="1311179"/>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0E63E78-C6CF-A64B-9F35-3FAD7654AF54}">
      <dsp:nvSpPr>
        <dsp:cNvPr id="0" name=""/>
        <dsp:cNvSpPr/>
      </dsp:nvSpPr>
      <dsp:spPr>
        <a:xfrm>
          <a:off x="2055385" y="1480364"/>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dirty="0" err="1"/>
            <a:t>avril</a:t>
          </a:r>
          <a:r>
            <a:rPr lang="en-US" sz="1500" kern="1200" dirty="0"/>
            <a:t> 2020</a:t>
          </a:r>
        </a:p>
      </dsp:txBody>
      <dsp:txXfrm>
        <a:off x="2055385" y="1480364"/>
        <a:ext cx="1027693" cy="477946"/>
      </dsp:txXfrm>
    </dsp:sp>
    <dsp:sp modelId="{7B18262E-CF90-AD4C-BECC-E51C4E9B5825}">
      <dsp:nvSpPr>
        <dsp:cNvPr id="0" name=""/>
        <dsp:cNvSpPr/>
      </dsp:nvSpPr>
      <dsp:spPr>
        <a:xfrm>
          <a:off x="2004001" y="2918432"/>
          <a:ext cx="1130462" cy="1290692"/>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Participation </a:t>
          </a:r>
          <a:r>
            <a:rPr lang="en-US" sz="1100" kern="1200" dirty="0" err="1"/>
            <a:t>à</a:t>
          </a:r>
          <a:r>
            <a:rPr lang="en-US" sz="1100" kern="1200" dirty="0"/>
            <a:t> la </a:t>
          </a:r>
          <a:r>
            <a:rPr lang="en-US" sz="1100" kern="1200" dirty="0" err="1"/>
            <a:t>prochaine</a:t>
          </a:r>
          <a:r>
            <a:rPr lang="en-US" sz="1100" kern="1200" dirty="0"/>
            <a:t> rencontre sur la </a:t>
          </a:r>
          <a:r>
            <a:rPr lang="en-US" sz="1100" kern="1200" dirty="0" err="1"/>
            <a:t>création</a:t>
          </a:r>
          <a:r>
            <a:rPr lang="en-US" sz="1100" kern="1200" dirty="0"/>
            <a:t> de la politique </a:t>
          </a:r>
          <a:r>
            <a:rPr lang="en-US" sz="1100" kern="1200" dirty="0" err="1"/>
            <a:t>faunique</a:t>
          </a:r>
          <a:r>
            <a:rPr lang="en-US" sz="1100" kern="1200" dirty="0"/>
            <a:t> sur la </a:t>
          </a:r>
          <a:r>
            <a:rPr lang="en-US" sz="1100" kern="1200" dirty="0" err="1"/>
            <a:t>faune</a:t>
          </a:r>
          <a:endParaRPr lang="en-US" sz="1100" kern="1200" dirty="0"/>
        </a:p>
      </dsp:txBody>
      <dsp:txXfrm>
        <a:off x="2004001" y="2918432"/>
        <a:ext cx="1130462" cy="1290692"/>
      </dsp:txXfrm>
    </dsp:sp>
    <dsp:sp modelId="{2D9BD99D-7881-124B-8BA4-05E8F2644490}">
      <dsp:nvSpPr>
        <dsp:cNvPr id="0" name=""/>
        <dsp:cNvSpPr/>
      </dsp:nvSpPr>
      <dsp:spPr>
        <a:xfrm>
          <a:off x="2569232" y="2199398"/>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B62D4C9-6448-184A-B8E7-4F1A02F70C2A}">
      <dsp:nvSpPr>
        <dsp:cNvPr id="0" name=""/>
        <dsp:cNvSpPr/>
      </dsp:nvSpPr>
      <dsp:spPr>
        <a:xfrm>
          <a:off x="1874054"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0CFAF696-6E01-1F4D-9FA1-6D5A0AF92F4C}">
      <dsp:nvSpPr>
        <dsp:cNvPr id="0" name=""/>
        <dsp:cNvSpPr/>
      </dsp:nvSpPr>
      <dsp:spPr>
        <a:xfrm>
          <a:off x="2516362"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CDB2738E-53FE-A945-8CB2-41963571C5BE}">
      <dsp:nvSpPr>
        <dsp:cNvPr id="0" name=""/>
        <dsp:cNvSpPr/>
      </dsp:nvSpPr>
      <dsp:spPr>
        <a:xfrm>
          <a:off x="2697694" y="2271301"/>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fr-CA" sz="1500" kern="1200" dirty="0"/>
            <a:t>avril 2020</a:t>
          </a:r>
        </a:p>
      </dsp:txBody>
      <dsp:txXfrm>
        <a:off x="2697694" y="2271301"/>
        <a:ext cx="1027693" cy="477946"/>
      </dsp:txXfrm>
    </dsp:sp>
    <dsp:sp modelId="{774B8AC6-0AF7-CA4E-81E7-37A1E1B14470}">
      <dsp:nvSpPr>
        <dsp:cNvPr id="0" name=""/>
        <dsp:cNvSpPr/>
      </dsp:nvSpPr>
      <dsp:spPr>
        <a:xfrm>
          <a:off x="2646309" y="481448"/>
          <a:ext cx="1130462" cy="8297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fr-CA" sz="1100" kern="1200" dirty="0"/>
            <a:t>Présentation CA </a:t>
          </a:r>
          <a:r>
            <a:rPr lang="fr-CA" sz="1100" kern="1200" dirty="0" err="1"/>
            <a:t>FédéCP</a:t>
          </a:r>
          <a:r>
            <a:rPr lang="fr-CA" sz="1100" kern="1200" dirty="0"/>
            <a:t> - Comité chiens de chasse</a:t>
          </a:r>
        </a:p>
      </dsp:txBody>
      <dsp:txXfrm>
        <a:off x="2646309" y="481448"/>
        <a:ext cx="1130462" cy="829730"/>
      </dsp:txXfrm>
    </dsp:sp>
    <dsp:sp modelId="{9CC9930F-FC84-6049-81A7-DF8D75BE69A0}">
      <dsp:nvSpPr>
        <dsp:cNvPr id="0" name=""/>
        <dsp:cNvSpPr/>
      </dsp:nvSpPr>
      <dsp:spPr>
        <a:xfrm>
          <a:off x="3211540" y="1311179"/>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3DA755D-CED4-BB41-88D3-A85C5DEE7F48}">
      <dsp:nvSpPr>
        <dsp:cNvPr id="0" name=""/>
        <dsp:cNvSpPr/>
      </dsp:nvSpPr>
      <dsp:spPr>
        <a:xfrm>
          <a:off x="3340002" y="1480364"/>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août 2020</a:t>
          </a:r>
        </a:p>
      </dsp:txBody>
      <dsp:txXfrm>
        <a:off x="3340002" y="1480364"/>
        <a:ext cx="1027693" cy="477946"/>
      </dsp:txXfrm>
    </dsp:sp>
    <dsp:sp modelId="{C442D283-4354-AE49-AC39-2949178D6589}">
      <dsp:nvSpPr>
        <dsp:cNvPr id="0" name=""/>
        <dsp:cNvSpPr/>
      </dsp:nvSpPr>
      <dsp:spPr>
        <a:xfrm>
          <a:off x="3288617" y="2918432"/>
          <a:ext cx="1130462" cy="8297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Rédaction d’un article sur le partage du territoire</a:t>
          </a:r>
        </a:p>
      </dsp:txBody>
      <dsp:txXfrm>
        <a:off x="3288617" y="2918432"/>
        <a:ext cx="1130462" cy="829730"/>
      </dsp:txXfrm>
    </dsp:sp>
    <dsp:sp modelId="{A14323BD-8A79-D749-B3A2-3786EA0CA4DC}">
      <dsp:nvSpPr>
        <dsp:cNvPr id="0" name=""/>
        <dsp:cNvSpPr/>
      </dsp:nvSpPr>
      <dsp:spPr>
        <a:xfrm>
          <a:off x="3853848" y="2199398"/>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4A9F81-DFF2-154F-BCF3-95F774D25693}">
      <dsp:nvSpPr>
        <dsp:cNvPr id="0" name=""/>
        <dsp:cNvSpPr/>
      </dsp:nvSpPr>
      <dsp:spPr>
        <a:xfrm>
          <a:off x="3158670"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02EB6263-9561-DC49-96C5-010F18DDBFDB}">
      <dsp:nvSpPr>
        <dsp:cNvPr id="0" name=""/>
        <dsp:cNvSpPr/>
      </dsp:nvSpPr>
      <dsp:spPr>
        <a:xfrm>
          <a:off x="3800978"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B2C91667-2563-9141-9EBB-C48FAFCBCBFF}">
      <dsp:nvSpPr>
        <dsp:cNvPr id="0" name=""/>
        <dsp:cNvSpPr/>
      </dsp:nvSpPr>
      <dsp:spPr>
        <a:xfrm>
          <a:off x="3982310" y="2271301"/>
          <a:ext cx="1027693" cy="47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nov. 2020</a:t>
          </a:r>
        </a:p>
      </dsp:txBody>
      <dsp:txXfrm>
        <a:off x="3982310" y="2271301"/>
        <a:ext cx="1027693" cy="477946"/>
      </dsp:txXfrm>
    </dsp:sp>
    <dsp:sp modelId="{7236A87D-F203-334C-8FC5-852804D876C6}">
      <dsp:nvSpPr>
        <dsp:cNvPr id="0" name=""/>
        <dsp:cNvSpPr/>
      </dsp:nvSpPr>
      <dsp:spPr>
        <a:xfrm>
          <a:off x="3930925" y="167994"/>
          <a:ext cx="1130462" cy="1143184"/>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Coordination et </a:t>
          </a:r>
          <a:r>
            <a:rPr lang="en-US" sz="1100" kern="1200" dirty="0" err="1"/>
            <a:t>définir</a:t>
          </a:r>
          <a:r>
            <a:rPr lang="en-US" sz="1100" kern="1200" dirty="0"/>
            <a:t> les positions de la </a:t>
          </a:r>
          <a:r>
            <a:rPr lang="en-US" sz="1100" kern="1200" dirty="0" err="1"/>
            <a:t>FédéCP</a:t>
          </a:r>
          <a:r>
            <a:rPr lang="en-US" sz="1100" kern="1200" dirty="0"/>
            <a:t> sur le plan de gestion du petit </a:t>
          </a:r>
          <a:r>
            <a:rPr lang="en-US" sz="1100" kern="1200" dirty="0" err="1"/>
            <a:t>gibier</a:t>
          </a:r>
          <a:endParaRPr lang="en-US" sz="1100" kern="1200" dirty="0"/>
        </a:p>
      </dsp:txBody>
      <dsp:txXfrm>
        <a:off x="3930925" y="167994"/>
        <a:ext cx="1130462" cy="1143184"/>
      </dsp:txXfrm>
    </dsp:sp>
    <dsp:sp modelId="{A576C773-7587-4B47-800B-3D0785EDACA2}">
      <dsp:nvSpPr>
        <dsp:cNvPr id="0" name=""/>
        <dsp:cNvSpPr/>
      </dsp:nvSpPr>
      <dsp:spPr>
        <a:xfrm>
          <a:off x="4496156" y="1311179"/>
          <a:ext cx="0" cy="719034"/>
        </a:xfrm>
        <a:prstGeom prst="line">
          <a:avLst/>
        </a:prstGeom>
        <a:gradFill rotWithShape="0">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6350" cap="flat" cmpd="sng" algn="ctr">
          <a:solidFill>
            <a:schemeClr val="accent2">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5185EF4-96F4-D744-8F10-F25E33F4B0F8}">
      <dsp:nvSpPr>
        <dsp:cNvPr id="0" name=""/>
        <dsp:cNvSpPr/>
      </dsp:nvSpPr>
      <dsp:spPr>
        <a:xfrm>
          <a:off x="4443286" y="2061935"/>
          <a:ext cx="105740" cy="10574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FB5A6-50F8-D34F-A629-70F721C30A2A}">
      <dsp:nvSpPr>
        <dsp:cNvPr id="0" name=""/>
        <dsp:cNvSpPr/>
      </dsp:nvSpPr>
      <dsp:spPr>
        <a:xfrm>
          <a:off x="0" y="2183"/>
          <a:ext cx="514013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614F03F-2E40-1A43-BF1E-05E7E64A1942}">
      <dsp:nvSpPr>
        <dsp:cNvPr id="0" name=""/>
        <dsp:cNvSpPr/>
      </dsp:nvSpPr>
      <dsp:spPr>
        <a:xfrm>
          <a:off x="0" y="2183"/>
          <a:ext cx="5140137" cy="74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Font typeface="+mj-lt"/>
            <a:buAutoNum type="alphaLcPeriod"/>
          </a:pPr>
          <a:r>
            <a:rPr lang="fr-CA" sz="1800" kern="1200"/>
            <a:t>Préconsultation via médias sociaux (février/mars)</a:t>
          </a:r>
        </a:p>
      </dsp:txBody>
      <dsp:txXfrm>
        <a:off x="0" y="2183"/>
        <a:ext cx="5140137" cy="744686"/>
      </dsp:txXfrm>
    </dsp:sp>
    <dsp:sp modelId="{CAFDF661-6F8A-9446-A368-A458B27BEC1F}">
      <dsp:nvSpPr>
        <dsp:cNvPr id="0" name=""/>
        <dsp:cNvSpPr/>
      </dsp:nvSpPr>
      <dsp:spPr>
        <a:xfrm>
          <a:off x="0" y="746869"/>
          <a:ext cx="514013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A9B3C27-573C-F24E-A123-F5E96A40B742}">
      <dsp:nvSpPr>
        <dsp:cNvPr id="0" name=""/>
        <dsp:cNvSpPr/>
      </dsp:nvSpPr>
      <dsp:spPr>
        <a:xfrm>
          <a:off x="0" y="746869"/>
          <a:ext cx="5140137" cy="74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Font typeface="+mj-lt"/>
            <a:buAutoNum type="alphaLcPeriod"/>
          </a:pPr>
          <a:r>
            <a:rPr lang="fr-CA" sz="1800" kern="1200" dirty="0"/>
            <a:t>Atelier au congrès de la </a:t>
          </a:r>
          <a:r>
            <a:rPr lang="fr-CA" sz="1800" kern="1200" dirty="0" err="1"/>
            <a:t>FédéCP</a:t>
          </a:r>
          <a:r>
            <a:rPr lang="fr-CA" sz="1800" kern="1200" dirty="0"/>
            <a:t> (avril)</a:t>
          </a:r>
        </a:p>
      </dsp:txBody>
      <dsp:txXfrm>
        <a:off x="0" y="746869"/>
        <a:ext cx="5140137" cy="744686"/>
      </dsp:txXfrm>
    </dsp:sp>
    <dsp:sp modelId="{7D0329EA-D196-9F48-816E-2B9296C95EA0}">
      <dsp:nvSpPr>
        <dsp:cNvPr id="0" name=""/>
        <dsp:cNvSpPr/>
      </dsp:nvSpPr>
      <dsp:spPr>
        <a:xfrm>
          <a:off x="0" y="1491555"/>
          <a:ext cx="514013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9B8758-4646-2642-A81D-24F2B149B6C1}">
      <dsp:nvSpPr>
        <dsp:cNvPr id="0" name=""/>
        <dsp:cNvSpPr/>
      </dsp:nvSpPr>
      <dsp:spPr>
        <a:xfrm>
          <a:off x="0" y="1491555"/>
          <a:ext cx="5140137" cy="74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Font typeface="+mj-lt"/>
            <a:buAutoNum type="alphaLcPeriod"/>
          </a:pPr>
          <a:r>
            <a:rPr lang="fr-CA" sz="1800" kern="1200" dirty="0"/>
            <a:t>Sondage auprès du grand public via médias sociaux pour valider les positions (août/septembre)</a:t>
          </a:r>
        </a:p>
      </dsp:txBody>
      <dsp:txXfrm>
        <a:off x="0" y="1491555"/>
        <a:ext cx="5140137" cy="744686"/>
      </dsp:txXfrm>
    </dsp:sp>
    <dsp:sp modelId="{9E5CAF78-BAEA-6048-A168-57D5DF6ABFE6}">
      <dsp:nvSpPr>
        <dsp:cNvPr id="0" name=""/>
        <dsp:cNvSpPr/>
      </dsp:nvSpPr>
      <dsp:spPr>
        <a:xfrm>
          <a:off x="0" y="2236241"/>
          <a:ext cx="514013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0243D9B-A53D-8A4A-A278-CEAAC6773327}">
      <dsp:nvSpPr>
        <dsp:cNvPr id="0" name=""/>
        <dsp:cNvSpPr/>
      </dsp:nvSpPr>
      <dsp:spPr>
        <a:xfrm>
          <a:off x="0" y="2236242"/>
          <a:ext cx="5140137" cy="74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Font typeface="+mj-lt"/>
            <a:buAutoNum type="alphaLcPeriod"/>
          </a:pPr>
          <a:r>
            <a:rPr lang="fr-CA" sz="1800" kern="1200" dirty="0"/>
            <a:t>Détermination des positions de la </a:t>
          </a:r>
          <a:r>
            <a:rPr lang="fr-CA" sz="1800" kern="1200" dirty="0" err="1"/>
            <a:t>FédéCP</a:t>
          </a:r>
          <a:r>
            <a:rPr lang="fr-CA" sz="1800" kern="1200" dirty="0"/>
            <a:t> (octobre)</a:t>
          </a:r>
        </a:p>
      </dsp:txBody>
      <dsp:txXfrm>
        <a:off x="0" y="2236242"/>
        <a:ext cx="5140137" cy="744686"/>
      </dsp:txXfrm>
    </dsp:sp>
    <dsp:sp modelId="{48FBF8B4-AD92-F440-BABF-F213C7A3225E}">
      <dsp:nvSpPr>
        <dsp:cNvPr id="0" name=""/>
        <dsp:cNvSpPr/>
      </dsp:nvSpPr>
      <dsp:spPr>
        <a:xfrm>
          <a:off x="0" y="2980928"/>
          <a:ext cx="5140137"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392A3C8-FF4B-1147-A89E-FBBBC96E92A1}">
      <dsp:nvSpPr>
        <dsp:cNvPr id="0" name=""/>
        <dsp:cNvSpPr/>
      </dsp:nvSpPr>
      <dsp:spPr>
        <a:xfrm>
          <a:off x="0" y="2980928"/>
          <a:ext cx="5140137" cy="74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Font typeface="+mj-lt"/>
            <a:buAutoNum type="alphaLcPeriod"/>
          </a:pPr>
          <a:r>
            <a:rPr lang="fr-CA" sz="1800" kern="1200" dirty="0"/>
            <a:t>Présentation et approbation des positions de la </a:t>
          </a:r>
          <a:r>
            <a:rPr lang="fr-CA" sz="1800" kern="1200" dirty="0" err="1"/>
            <a:t>FédéCP</a:t>
          </a:r>
          <a:r>
            <a:rPr lang="fr-CA" sz="1800" kern="1200" dirty="0"/>
            <a:t> au CA (novembre)</a:t>
          </a:r>
        </a:p>
      </dsp:txBody>
      <dsp:txXfrm>
        <a:off x="0" y="2980928"/>
        <a:ext cx="5140137" cy="744686"/>
      </dsp:txXfrm>
    </dsp:sp>
    <dsp:sp modelId="{0102E301-C6F0-3648-8461-C46D2E6D9EB5}">
      <dsp:nvSpPr>
        <dsp:cNvPr id="0" name=""/>
        <dsp:cNvSpPr/>
      </dsp:nvSpPr>
      <dsp:spPr>
        <a:xfrm>
          <a:off x="0" y="3725614"/>
          <a:ext cx="514013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0F917AE-5B93-9B49-9FAA-4519A5F2FE32}">
      <dsp:nvSpPr>
        <dsp:cNvPr id="0" name=""/>
        <dsp:cNvSpPr/>
      </dsp:nvSpPr>
      <dsp:spPr>
        <a:xfrm>
          <a:off x="0" y="3725614"/>
          <a:ext cx="5140137" cy="744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fr-CA" sz="1800" kern="1200" dirty="0"/>
            <a:t>Participation aux rencontres avec le MFFP tout au long de l'année</a:t>
          </a:r>
        </a:p>
      </dsp:txBody>
      <dsp:txXfrm>
        <a:off x="0" y="3725614"/>
        <a:ext cx="5140137" cy="74468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6F852-B668-EA49-ADE8-DADFFA2D3E99}" type="datetimeFigureOut">
              <a:rPr lang="fr-FR" smtClean="0"/>
              <a:t>12/03/2020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A002A-C0F6-E24B-8F05-6F5AF0B565FE}" type="slidenum">
              <a:rPr lang="fr-FR" smtClean="0"/>
              <a:t>‹N°›</a:t>
            </a:fld>
            <a:endParaRPr lang="fr-FR"/>
          </a:p>
        </p:txBody>
      </p:sp>
    </p:spTree>
    <p:extLst>
      <p:ext uri="{BB962C8B-B14F-4D97-AF65-F5344CB8AC3E}">
        <p14:creationId xmlns:p14="http://schemas.microsoft.com/office/powerpoint/2010/main" val="162014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7A002A-C0F6-E24B-8F05-6F5AF0B565FE}" type="slidenum">
              <a:rPr lang="fr-FR" smtClean="0"/>
              <a:t>5</a:t>
            </a:fld>
            <a:endParaRPr lang="fr-FR"/>
          </a:p>
        </p:txBody>
      </p:sp>
    </p:spTree>
    <p:extLst>
      <p:ext uri="{BB962C8B-B14F-4D97-AF65-F5344CB8AC3E}">
        <p14:creationId xmlns:p14="http://schemas.microsoft.com/office/powerpoint/2010/main" val="415465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7A002A-C0F6-E24B-8F05-6F5AF0B565FE}" type="slidenum">
              <a:rPr lang="fr-FR" smtClean="0"/>
              <a:t>7</a:t>
            </a:fld>
            <a:endParaRPr lang="fr-FR"/>
          </a:p>
        </p:txBody>
      </p:sp>
    </p:spTree>
    <p:extLst>
      <p:ext uri="{BB962C8B-B14F-4D97-AF65-F5344CB8AC3E}">
        <p14:creationId xmlns:p14="http://schemas.microsoft.com/office/powerpoint/2010/main" val="1360233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9F452-5CF4-4FDA-B8AC-896760ADC15D}" type="datetimeFigureOut">
              <a:rPr lang="en-CA" smtClean="0"/>
              <a:pPr/>
              <a:t>2020-03-12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CA3B814-83D1-469A-B1B0-8B7E7DC1E239}" type="slidenum">
              <a:rPr lang="en-CA" smtClean="0"/>
              <a:pPr/>
              <a:t>‹N°›</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9F452-5CF4-4FDA-B8AC-896760ADC15D}" type="datetimeFigureOut">
              <a:rPr lang="en-CA" smtClean="0"/>
              <a:pPr/>
              <a:t>2020-03-12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3B814-83D1-469A-B1B0-8B7E7DC1E239}" type="slidenum">
              <a:rPr lang="en-CA" smtClean="0"/>
              <a:pPr/>
              <a:t>‹N°›</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image" Target="../media/image3.tif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diagramQuickStyle" Target="../diagrams/quickStyle7.xml"/><Relationship Id="rId11" Type="http://schemas.openxmlformats.org/officeDocument/2006/relationships/image" Target="../media/image32.tiff"/><Relationship Id="rId5" Type="http://schemas.openxmlformats.org/officeDocument/2006/relationships/diagramLayout" Target="../diagrams/layout7.xml"/><Relationship Id="rId10" Type="http://schemas.openxmlformats.org/officeDocument/2006/relationships/image" Target="../media/image31.jpeg"/><Relationship Id="rId4" Type="http://schemas.openxmlformats.org/officeDocument/2006/relationships/diagramData" Target="../diagrams/data7.xml"/><Relationship Id="rId9"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6.xml"/><Relationship Id="rId7" Type="http://schemas.openxmlformats.org/officeDocument/2006/relationships/image" Target="../media/image7.tiff"/><Relationship Id="rId12" Type="http://schemas.microsoft.com/office/2007/relationships/diagramDrawing" Target="../diagrams/drawing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tiff"/><Relationship Id="rId11" Type="http://schemas.openxmlformats.org/officeDocument/2006/relationships/diagramColors" Target="../diagrams/colors1.xml"/><Relationship Id="rId5" Type="http://schemas.openxmlformats.org/officeDocument/2006/relationships/slideLayout" Target="../slideLayouts/slideLayout2.xml"/><Relationship Id="rId10" Type="http://schemas.openxmlformats.org/officeDocument/2006/relationships/diagramQuickStyle" Target="../diagrams/quickStyle1.xml"/><Relationship Id="rId4" Type="http://schemas.openxmlformats.org/officeDocument/2006/relationships/tags" Target="../tags/tag7.xml"/><Relationship Id="rId9"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10.xml"/><Relationship Id="rId7" Type="http://schemas.openxmlformats.org/officeDocument/2006/relationships/diagramData" Target="../diagrams/data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tiff"/><Relationship Id="rId11" Type="http://schemas.microsoft.com/office/2007/relationships/diagramDrawing" Target="../diagrams/drawing2.xml"/><Relationship Id="rId5" Type="http://schemas.openxmlformats.org/officeDocument/2006/relationships/image" Target="../media/image10.tiff"/><Relationship Id="rId10" Type="http://schemas.openxmlformats.org/officeDocument/2006/relationships/diagramColors" Target="../diagrams/colors2.xml"/><Relationship Id="rId4" Type="http://schemas.openxmlformats.org/officeDocument/2006/relationships/slideLayout" Target="../slideLayouts/slideLayout2.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diagramData" Target="../diagrams/data3.xml"/><Relationship Id="rId5" Type="http://schemas.openxmlformats.org/officeDocument/2006/relationships/image" Target="../media/image12.jpg"/><Relationship Id="rId10" Type="http://schemas.microsoft.com/office/2007/relationships/diagramDrawing" Target="../diagrams/drawing3.xml"/><Relationship Id="rId4" Type="http://schemas.openxmlformats.org/officeDocument/2006/relationships/notesSlide" Target="../notesSlides/notesSlide1.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2.tiff"/><Relationship Id="rId3" Type="http://schemas.openxmlformats.org/officeDocument/2006/relationships/tags" Target="../tags/tag17.xml"/><Relationship Id="rId7" Type="http://schemas.openxmlformats.org/officeDocument/2006/relationships/image" Target="../media/image21.tiff"/><Relationship Id="rId12" Type="http://schemas.microsoft.com/office/2007/relationships/diagramDrawing" Target="../diagrams/drawing5.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0.jpeg"/><Relationship Id="rId11" Type="http://schemas.openxmlformats.org/officeDocument/2006/relationships/diagramColors" Target="../diagrams/colors5.xml"/><Relationship Id="rId5" Type="http://schemas.openxmlformats.org/officeDocument/2006/relationships/notesSlide" Target="../notesSlides/notesSlide2.xml"/><Relationship Id="rId10" Type="http://schemas.openxmlformats.org/officeDocument/2006/relationships/diagramQuickStyle" Target="../diagrams/quickStyle5.xml"/><Relationship Id="rId4" Type="http://schemas.openxmlformats.org/officeDocument/2006/relationships/slideLayout" Target="../slideLayouts/slideLayout2.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25.tiff"/><Relationship Id="rId4" Type="http://schemas.openxmlformats.org/officeDocument/2006/relationships/diagramLayout" Target="../diagrams/layout6.xml"/><Relationship Id="rId9" Type="http://schemas.openxmlformats.org/officeDocument/2006/relationships/image" Target="../media/image24.tiff"/></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3"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84" name="Straight Connector 183">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5" name="Straight Connector 184">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6" name="Straight Connector 185">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7" name="Straight Connector 186">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1" name="Straight Connector 190">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2" name="Straight Connector 191">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3" name="Straight Connector 192">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4" name="Straight Connector 193">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5" name="Straight Connector 194">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6" name="Straight Connector 195">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7" name="Straight Connector 196">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8" name="Straight Connector 197">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9" name="Straight Connector 198">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0" name="Straight Connector 199">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1" name="Straight Connector 200">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2" name="Straight Connector 201">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3" name="Straight Connector 202">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4" name="Straight Connector 203">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5" name="Straight Connector 204">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6" name="Straight Connector 205">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7" name="Straight Connector 206">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8" name="Straight Connector 207">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9" name="Straight Connector 208">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0" name="Straight Connector 209">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le 1"/>
          <p:cNvSpPr>
            <a:spLocks noGrp="1"/>
          </p:cNvSpPr>
          <p:nvPr>
            <p:ph type="ctrTitle"/>
            <p:custDataLst>
              <p:tags r:id="rId1"/>
            </p:custDataLst>
          </p:nvPr>
        </p:nvSpPr>
        <p:spPr>
          <a:xfrm rot="16200000">
            <a:off x="-2065225" y="2577393"/>
            <a:ext cx="4693075" cy="1643759"/>
          </a:xfrm>
        </p:spPr>
        <p:txBody>
          <a:bodyPr anchor="t">
            <a:noAutofit/>
          </a:bodyPr>
          <a:lstStyle/>
          <a:p>
            <a:pPr algn="l">
              <a:lnSpc>
                <a:spcPct val="90000"/>
              </a:lnSpc>
            </a:pPr>
            <a:r>
              <a:rPr lang="en-CA" sz="3200" b="1"/>
              <a:t/>
            </a:r>
            <a:br>
              <a:rPr lang="en-CA" sz="3200" b="1"/>
            </a:br>
            <a:r>
              <a:rPr lang="en-CA" sz="2800" b="1"/>
              <a:t/>
            </a:r>
            <a:br>
              <a:rPr lang="en-CA" sz="2800" b="1"/>
            </a:br>
            <a:r>
              <a:rPr lang="en-CA" sz="3200" b="1"/>
              <a:t>Comité Chiens de chasse</a:t>
            </a:r>
            <a:br>
              <a:rPr lang="en-CA" sz="3200" b="1"/>
            </a:br>
            <a:r>
              <a:rPr lang="en-CA" sz="3200" b="1"/>
              <a:t>7 mars 2020</a:t>
            </a:r>
            <a:endParaRPr lang="en-CA" sz="3200" b="1" dirty="0"/>
          </a:p>
        </p:txBody>
      </p:sp>
      <p:sp>
        <p:nvSpPr>
          <p:cNvPr id="212" name="Rectangle 211">
            <a:extLst>
              <a:ext uri="{FF2B5EF4-FFF2-40B4-BE49-F238E27FC236}">
                <a16:creationId xmlns:a16="http://schemas.microsoft.com/office/drawing/2014/main" id="{159C0251-DB8D-4756-A752-D84B04030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255" y="1849911"/>
            <a:ext cx="3816699" cy="4883892"/>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430023DA-D455-4ACB-98F8-061BC146FF5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421606" y="1882941"/>
            <a:ext cx="3776623"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367198D1-0674-924F-832C-DBE83C4D0EFA}"/>
              </a:ext>
            </a:extLst>
          </p:cNvPr>
          <p:cNvPicPr>
            <a:picLocks noChangeAspect="1"/>
          </p:cNvPicPr>
          <p:nvPr>
            <p:custDataLst>
              <p:tags r:id="rId2"/>
            </p:custDataLst>
          </p:nvPr>
        </p:nvPicPr>
        <p:blipFill>
          <a:blip r:embed="rId5"/>
          <a:stretch>
            <a:fillRect/>
          </a:stretch>
        </p:blipFill>
        <p:spPr>
          <a:xfrm>
            <a:off x="5629683" y="2032416"/>
            <a:ext cx="2501178" cy="982926"/>
          </a:xfrm>
          <a:prstGeom prst="rect">
            <a:avLst/>
          </a:prstGeom>
        </p:spPr>
      </p:pic>
      <p:pic>
        <p:nvPicPr>
          <p:cNvPr id="4" name="Image 3"/>
          <p:cNvPicPr>
            <a:picLocks noChangeAspect="1"/>
          </p:cNvPicPr>
          <p:nvPr>
            <p:custDataLst>
              <p:tags r:id="rId3"/>
            </p:custDataLst>
          </p:nvPr>
        </p:nvPicPr>
        <p:blipFill>
          <a:blip r:embed="rId6"/>
          <a:stretch>
            <a:fillRect/>
          </a:stretch>
        </p:blipFill>
        <p:spPr>
          <a:xfrm>
            <a:off x="5619686" y="3284984"/>
            <a:ext cx="2501178" cy="1025482"/>
          </a:xfrm>
          <a:prstGeom prst="rect">
            <a:avLst/>
          </a:prstGeom>
        </p:spPr>
      </p:pic>
      <p:sp>
        <p:nvSpPr>
          <p:cNvPr id="216"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8" name="Image 7">
            <a:extLst>
              <a:ext uri="{FF2B5EF4-FFF2-40B4-BE49-F238E27FC236}">
                <a16:creationId xmlns:a16="http://schemas.microsoft.com/office/drawing/2014/main" id="{9DB39B0E-2717-7F4C-80CF-6B20CE6DB16E}"/>
              </a:ext>
            </a:extLst>
          </p:cNvPr>
          <p:cNvPicPr>
            <a:picLocks noChangeAspect="1"/>
          </p:cNvPicPr>
          <p:nvPr/>
        </p:nvPicPr>
        <p:blipFill>
          <a:blip r:embed="rId7"/>
          <a:stretch>
            <a:fillRect/>
          </a:stretch>
        </p:blipFill>
        <p:spPr>
          <a:xfrm>
            <a:off x="5727230" y="4646807"/>
            <a:ext cx="2403631" cy="1025481"/>
          </a:xfrm>
          <a:prstGeom prst="rect">
            <a:avLst/>
          </a:prstGeom>
        </p:spPr>
      </p:pic>
      <p:pic>
        <p:nvPicPr>
          <p:cNvPr id="14" name="Image 13">
            <a:extLst>
              <a:ext uri="{FF2B5EF4-FFF2-40B4-BE49-F238E27FC236}">
                <a16:creationId xmlns:a16="http://schemas.microsoft.com/office/drawing/2014/main" id="{AE829972-A13B-F544-B795-65777FF816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0253" y="1951354"/>
            <a:ext cx="3816701" cy="3720929"/>
          </a:xfrm>
          <a:prstGeom prst="rect">
            <a:avLst/>
          </a:prstGeom>
        </p:spPr>
      </p:pic>
    </p:spTree>
    <p:extLst>
      <p:ext uri="{BB962C8B-B14F-4D97-AF65-F5344CB8AC3E}">
        <p14:creationId xmlns:p14="http://schemas.microsoft.com/office/powerpoint/2010/main" val="3620764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367198D1-0674-924F-832C-DBE83C4D0EFA}"/>
              </a:ext>
            </a:extLst>
          </p:cNvPr>
          <p:cNvPicPr>
            <a:picLocks noChangeAspect="1"/>
          </p:cNvPicPr>
          <p:nvPr>
            <p:custDataLst>
              <p:tags r:id="rId1"/>
            </p:custDataLst>
          </p:nvPr>
        </p:nvPicPr>
        <p:blipFill>
          <a:blip r:embed="rId3"/>
          <a:stretch>
            <a:fillRect/>
          </a:stretch>
        </p:blipFill>
        <p:spPr>
          <a:xfrm>
            <a:off x="482600" y="2813488"/>
            <a:ext cx="3971037" cy="1231021"/>
          </a:xfrm>
          <a:prstGeom prst="rect">
            <a:avLst/>
          </a:prstGeom>
        </p:spPr>
      </p:pic>
      <p:cxnSp>
        <p:nvCxnSpPr>
          <p:cNvPr id="83" name="Straight Connector 82">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60BAE231-F6CB-3D4A-A7D2-CBD32AB8E3D3}"/>
              </a:ext>
            </a:extLst>
          </p:cNvPr>
          <p:cNvPicPr>
            <a:picLocks noChangeAspect="1"/>
          </p:cNvPicPr>
          <p:nvPr/>
        </p:nvPicPr>
        <p:blipFill>
          <a:blip r:embed="rId4"/>
          <a:stretch>
            <a:fillRect/>
          </a:stretch>
        </p:blipFill>
        <p:spPr>
          <a:xfrm>
            <a:off x="4690362" y="1517938"/>
            <a:ext cx="3971037" cy="3822123"/>
          </a:xfrm>
          <a:prstGeom prst="rect">
            <a:avLst/>
          </a:prstGeom>
        </p:spPr>
      </p:pic>
    </p:spTree>
    <p:extLst>
      <p:ext uri="{BB962C8B-B14F-4D97-AF65-F5344CB8AC3E}">
        <p14:creationId xmlns:p14="http://schemas.microsoft.com/office/powerpoint/2010/main" val="128908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367198D1-0674-924F-832C-DBE83C4D0EFA}"/>
              </a:ext>
            </a:extLst>
          </p:cNvPr>
          <p:cNvPicPr>
            <a:picLocks noChangeAspect="1"/>
          </p:cNvPicPr>
          <p:nvPr>
            <p:custDataLst>
              <p:tags r:id="rId1"/>
            </p:custDataLst>
          </p:nvPr>
        </p:nvPicPr>
        <p:blipFill>
          <a:blip r:embed="rId3"/>
          <a:stretch>
            <a:fillRect/>
          </a:stretch>
        </p:blipFill>
        <p:spPr>
          <a:xfrm>
            <a:off x="482600" y="2813488"/>
            <a:ext cx="3971037" cy="1231021"/>
          </a:xfrm>
          <a:prstGeom prst="rect">
            <a:avLst/>
          </a:prstGeom>
        </p:spPr>
      </p:pic>
      <p:cxnSp>
        <p:nvCxnSpPr>
          <p:cNvPr id="83" name="Straight Connector 82">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F4CC8F16-E411-B74E-B5E4-4BA08CE1C0A8}"/>
              </a:ext>
            </a:extLst>
          </p:cNvPr>
          <p:cNvPicPr>
            <a:picLocks noChangeAspect="1"/>
          </p:cNvPicPr>
          <p:nvPr/>
        </p:nvPicPr>
        <p:blipFill>
          <a:blip r:embed="rId4"/>
          <a:stretch>
            <a:fillRect/>
          </a:stretch>
        </p:blipFill>
        <p:spPr>
          <a:xfrm>
            <a:off x="4690362" y="1264947"/>
            <a:ext cx="3971037" cy="4328105"/>
          </a:xfrm>
          <a:prstGeom prst="rect">
            <a:avLst/>
          </a:prstGeom>
        </p:spPr>
      </p:pic>
    </p:spTree>
    <p:extLst>
      <p:ext uri="{BB962C8B-B14F-4D97-AF65-F5344CB8AC3E}">
        <p14:creationId xmlns:p14="http://schemas.microsoft.com/office/powerpoint/2010/main" val="317130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367198D1-0674-924F-832C-DBE83C4D0EFA}"/>
              </a:ext>
            </a:extLst>
          </p:cNvPr>
          <p:cNvPicPr>
            <a:picLocks noChangeAspect="1"/>
          </p:cNvPicPr>
          <p:nvPr>
            <p:custDataLst>
              <p:tags r:id="rId1"/>
            </p:custDataLst>
          </p:nvPr>
        </p:nvPicPr>
        <p:blipFill>
          <a:blip r:embed="rId3"/>
          <a:stretch>
            <a:fillRect/>
          </a:stretch>
        </p:blipFill>
        <p:spPr>
          <a:xfrm>
            <a:off x="482600" y="2813488"/>
            <a:ext cx="3971037" cy="1231021"/>
          </a:xfrm>
          <a:prstGeom prst="rect">
            <a:avLst/>
          </a:prstGeom>
        </p:spPr>
      </p:pic>
      <p:cxnSp>
        <p:nvCxnSpPr>
          <p:cNvPr id="83" name="Straight Connector 82">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F4ED4F8D-1B2A-1947-AFBB-61EF7BD88F1F}"/>
              </a:ext>
            </a:extLst>
          </p:cNvPr>
          <p:cNvPicPr>
            <a:picLocks noChangeAspect="1"/>
          </p:cNvPicPr>
          <p:nvPr/>
        </p:nvPicPr>
        <p:blipFill>
          <a:blip r:embed="rId4"/>
          <a:stretch>
            <a:fillRect/>
          </a:stretch>
        </p:blipFill>
        <p:spPr>
          <a:xfrm>
            <a:off x="4690362" y="1294034"/>
            <a:ext cx="3971037" cy="4269932"/>
          </a:xfrm>
          <a:prstGeom prst="rect">
            <a:avLst/>
          </a:prstGeom>
        </p:spPr>
      </p:pic>
    </p:spTree>
    <p:extLst>
      <p:ext uri="{BB962C8B-B14F-4D97-AF65-F5344CB8AC3E}">
        <p14:creationId xmlns:p14="http://schemas.microsoft.com/office/powerpoint/2010/main" val="319047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42" name="Straight Connector 141">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Straight Connector 142">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4" name="Straight Connector 143">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5" name="Straight Connector 144">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6" name="Straight Connector 145">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7" name="Straight Connector 146">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8" name="Straight Connector 147">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9" name="Straight Connector 148">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0" name="Straight Connector 149">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1" name="Straight Connector 150">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2" name="Straight Connector 151">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3" name="Straight Connector 152">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4" name="Straight Connector 153">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5" name="Straight Connector 154">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6" name="Straight Connector 155">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7" name="Straight Connector 156">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8" name="Straight Connector 157">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9" name="Straight Connector 158">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0" name="Straight Connector 159">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1" name="Straight Connector 160">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2" name="Straight Connector 161">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3" name="Straight Connector 162">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4" name="Straight Connector 163">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5" name="Straight Connector 164">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6" name="Straight Connector 165">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7" name="Straight Connector 166">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8" name="Straight Connector 167">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a:off x="84151" y="1362456"/>
            <a:ext cx="5272264" cy="1963901"/>
          </a:xfrm>
        </p:spPr>
        <p:txBody>
          <a:bodyPr anchor="t">
            <a:normAutofit/>
          </a:bodyPr>
          <a:lstStyle/>
          <a:p>
            <a:pPr algn="l"/>
            <a:r>
              <a:rPr lang="fr-FR" sz="2600" b="1" dirty="0"/>
              <a:t>Processus de consultation / </a:t>
            </a:r>
            <a:r>
              <a:rPr lang="fr-FR" sz="2600" b="1" dirty="0" err="1"/>
              <a:t>FédéCP</a:t>
            </a:r>
            <a:r>
              <a:rPr lang="fr-FR" sz="2600" b="1" dirty="0"/>
              <a:t> </a:t>
            </a:r>
          </a:p>
        </p:txBody>
      </p:sp>
      <p:cxnSp>
        <p:nvCxnSpPr>
          <p:cNvPr id="170" name="Straight Connector 169">
            <a:extLst>
              <a:ext uri="{FF2B5EF4-FFF2-40B4-BE49-F238E27FC236}">
                <a16:creationId xmlns:a16="http://schemas.microsoft.com/office/drawing/2014/main" id="{9801DE10-2E2E-40B0-8C56-9812070722F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5600" y="1141470"/>
            <a:ext cx="461594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2740E517-4C89-4472-A916-C309026C6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96" y="3565194"/>
            <a:ext cx="5111106"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aphicFrame>
        <p:nvGraphicFramePr>
          <p:cNvPr id="6" name="Espace réservé du contenu 5"/>
          <p:cNvGraphicFramePr>
            <a:graphicFrameLocks noGrp="1"/>
          </p:cNvGraphicFramePr>
          <p:nvPr>
            <p:ph idx="1"/>
            <p:custDataLst>
              <p:tags r:id="rId2"/>
            </p:custDataLst>
            <p:extLst>
              <p:ext uri="{D42A27DB-BD31-4B8C-83A1-F6EECF244321}">
                <p14:modId xmlns:p14="http://schemas.microsoft.com/office/powerpoint/2010/main" val="2876148798"/>
              </p:ext>
            </p:extLst>
          </p:nvPr>
        </p:nvGraphicFramePr>
        <p:xfrm>
          <a:off x="128153" y="2149642"/>
          <a:ext cx="5140137" cy="44724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 2">
            <a:extLst>
              <a:ext uri="{FF2B5EF4-FFF2-40B4-BE49-F238E27FC236}">
                <a16:creationId xmlns:a16="http://schemas.microsoft.com/office/drawing/2014/main" id="{893CF938-8B42-7642-802A-7F5001062779}"/>
              </a:ext>
            </a:extLst>
          </p:cNvPr>
          <p:cNvPicPr>
            <a:picLocks noChangeAspect="1"/>
          </p:cNvPicPr>
          <p:nvPr/>
        </p:nvPicPr>
        <p:blipFill>
          <a:blip r:embed="rId9"/>
          <a:stretch>
            <a:fillRect/>
          </a:stretch>
        </p:blipFill>
        <p:spPr>
          <a:xfrm>
            <a:off x="5356419" y="2545218"/>
            <a:ext cx="3104013" cy="1963902"/>
          </a:xfrm>
          <a:prstGeom prst="rect">
            <a:avLst/>
          </a:prstGeom>
        </p:spPr>
      </p:pic>
      <p:pic>
        <p:nvPicPr>
          <p:cNvPr id="5" name="Image 4">
            <a:extLst>
              <a:ext uri="{FF2B5EF4-FFF2-40B4-BE49-F238E27FC236}">
                <a16:creationId xmlns:a16="http://schemas.microsoft.com/office/drawing/2014/main" id="{4B1829A8-62EA-A84D-AD1C-139AF095B2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6419" y="4633451"/>
            <a:ext cx="3104013" cy="1963901"/>
          </a:xfrm>
          <a:prstGeom prst="rect">
            <a:avLst/>
          </a:prstGeom>
        </p:spPr>
      </p:pic>
      <p:pic>
        <p:nvPicPr>
          <p:cNvPr id="10" name="Image 9">
            <a:extLst>
              <a:ext uri="{FF2B5EF4-FFF2-40B4-BE49-F238E27FC236}">
                <a16:creationId xmlns:a16="http://schemas.microsoft.com/office/drawing/2014/main" id="{8A704504-B598-9F49-85CA-1BED6F4436B7}"/>
              </a:ext>
            </a:extLst>
          </p:cNvPr>
          <p:cNvPicPr>
            <a:picLocks noChangeAspect="1"/>
          </p:cNvPicPr>
          <p:nvPr/>
        </p:nvPicPr>
        <p:blipFill>
          <a:blip r:embed="rId11"/>
          <a:stretch>
            <a:fillRect/>
          </a:stretch>
        </p:blipFill>
        <p:spPr>
          <a:xfrm>
            <a:off x="5367131" y="1161568"/>
            <a:ext cx="3093300" cy="1259320"/>
          </a:xfrm>
          <a:prstGeom prst="rect">
            <a:avLst/>
          </a:prstGeom>
        </p:spPr>
      </p:pic>
    </p:spTree>
    <p:extLst>
      <p:ext uri="{BB962C8B-B14F-4D97-AF65-F5344CB8AC3E}">
        <p14:creationId xmlns:p14="http://schemas.microsoft.com/office/powerpoint/2010/main" val="275368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3" name="Straight Connector 12">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a:extLst>
              <a:ext uri="{FF2B5EF4-FFF2-40B4-BE49-F238E27FC236}">
                <a16:creationId xmlns:a16="http://schemas.microsoft.com/office/drawing/2014/main" id="{D5E71D75-CEC4-3E4F-8201-5E7798E6EA52}"/>
              </a:ext>
            </a:extLst>
          </p:cNvPr>
          <p:cNvSpPr>
            <a:spLocks noGrp="1"/>
          </p:cNvSpPr>
          <p:nvPr>
            <p:ph type="title"/>
          </p:nvPr>
        </p:nvSpPr>
        <p:spPr>
          <a:xfrm rot="16200000">
            <a:off x="-732567" y="2552284"/>
            <a:ext cx="4135374" cy="2311215"/>
          </a:xfrm>
        </p:spPr>
        <p:txBody>
          <a:bodyPr anchor="t">
            <a:normAutofit/>
          </a:bodyPr>
          <a:lstStyle/>
          <a:p>
            <a:pPr algn="l"/>
            <a:r>
              <a:rPr lang="fr-FR" sz="4200" b="1" dirty="0"/>
              <a:t>Ordre du jour</a:t>
            </a:r>
          </a:p>
        </p:txBody>
      </p:sp>
      <p:sp>
        <p:nvSpPr>
          <p:cNvPr id="41" name="Rectangle 40">
            <a:extLst>
              <a:ext uri="{FF2B5EF4-FFF2-40B4-BE49-F238E27FC236}">
                <a16:creationId xmlns:a16="http://schemas.microsoft.com/office/drawing/2014/main" id="{8598C028-7D11-466B-828C-C15B79B697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6706" y="1504484"/>
            <a:ext cx="3254858" cy="4362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972CD2D-388C-2341-8965-1F114783887D}"/>
              </a:ext>
            </a:extLst>
          </p:cNvPr>
          <p:cNvSpPr>
            <a:spLocks noGrp="1"/>
          </p:cNvSpPr>
          <p:nvPr>
            <p:ph idx="1"/>
          </p:nvPr>
        </p:nvSpPr>
        <p:spPr>
          <a:xfrm>
            <a:off x="2113893" y="1736600"/>
            <a:ext cx="2951166" cy="3929094"/>
          </a:xfrm>
        </p:spPr>
        <p:txBody>
          <a:bodyPr anchor="ctr">
            <a:normAutofit/>
          </a:bodyPr>
          <a:lstStyle/>
          <a:p>
            <a:r>
              <a:rPr lang="fr-FR" sz="3600" dirty="0"/>
              <a:t>Participation</a:t>
            </a:r>
          </a:p>
          <a:p>
            <a:r>
              <a:rPr lang="fr-FR" sz="3600" dirty="0"/>
              <a:t>Promotion</a:t>
            </a:r>
          </a:p>
          <a:p>
            <a:r>
              <a:rPr lang="fr-FR" sz="3600" dirty="0"/>
              <a:t>Gestion</a:t>
            </a:r>
          </a:p>
          <a:p>
            <a:r>
              <a:rPr lang="fr-FR" sz="3600" dirty="0"/>
              <a:t>Prochaines étapes</a:t>
            </a:r>
          </a:p>
        </p:txBody>
      </p:sp>
      <p:pic>
        <p:nvPicPr>
          <p:cNvPr id="5" name="Image 4">
            <a:extLst>
              <a:ext uri="{FF2B5EF4-FFF2-40B4-BE49-F238E27FC236}">
                <a16:creationId xmlns:a16="http://schemas.microsoft.com/office/drawing/2014/main" id="{E183B78E-13EC-624A-8F32-F6B5D3CB87CC}"/>
              </a:ext>
            </a:extLst>
          </p:cNvPr>
          <p:cNvPicPr>
            <a:picLocks noChangeAspect="1"/>
          </p:cNvPicPr>
          <p:nvPr/>
        </p:nvPicPr>
        <p:blipFill rotWithShape="1">
          <a:blip r:embed="rId2">
            <a:extLst>
              <a:ext uri="{28A0092B-C50C-407E-A947-70E740481C1C}">
                <a14:useLocalDpi xmlns:a14="http://schemas.microsoft.com/office/drawing/2010/main" val="0"/>
              </a:ext>
            </a:extLst>
          </a:blip>
          <a:srcRect l="34179" r="18946" b="1"/>
          <a:stretch/>
        </p:blipFill>
        <p:spPr>
          <a:xfrm>
            <a:off x="5231009" y="1514193"/>
            <a:ext cx="3272026" cy="4362701"/>
          </a:xfrm>
          <a:prstGeom prst="rect">
            <a:avLst/>
          </a:prstGeom>
        </p:spPr>
      </p:pic>
      <p:sp>
        <p:nvSpPr>
          <p:cNvPr id="43"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cxnSp>
        <p:nvCxnSpPr>
          <p:cNvPr id="45" name="Straight Connector 44">
            <a:extLst>
              <a:ext uri="{FF2B5EF4-FFF2-40B4-BE49-F238E27FC236}">
                <a16:creationId xmlns:a16="http://schemas.microsoft.com/office/drawing/2014/main" id="{AD973FE6-C3E9-4817-9B9E-3F357A8DE22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80533" y="1499178"/>
            <a:ext cx="650571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50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45" name="Straight Connector 44">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rot="16200000">
            <a:off x="-440036" y="2203704"/>
            <a:ext cx="4135374" cy="3008376"/>
          </a:xfrm>
        </p:spPr>
        <p:txBody>
          <a:bodyPr anchor="t">
            <a:normAutofit/>
          </a:bodyPr>
          <a:lstStyle/>
          <a:p>
            <a:pPr algn="l"/>
            <a:r>
              <a:rPr lang="fr-FR" sz="4200" b="1" dirty="0"/>
              <a:t>Participation</a:t>
            </a:r>
          </a:p>
        </p:txBody>
      </p:sp>
      <p:sp>
        <p:nvSpPr>
          <p:cNvPr id="73" name="Rectangle 72">
            <a:extLst>
              <a:ext uri="{FF2B5EF4-FFF2-40B4-BE49-F238E27FC236}">
                <a16:creationId xmlns:a16="http://schemas.microsoft.com/office/drawing/2014/main" id="{8598C028-7D11-466B-828C-C15B79B697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6706" y="1504484"/>
            <a:ext cx="3254858" cy="522945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age 35">
            <a:extLst>
              <a:ext uri="{FF2B5EF4-FFF2-40B4-BE49-F238E27FC236}">
                <a16:creationId xmlns:a16="http://schemas.microsoft.com/office/drawing/2014/main" id="{D28C3354-63CC-5841-9DA7-594F114FD92B}"/>
              </a:ext>
            </a:extLst>
          </p:cNvPr>
          <p:cNvPicPr>
            <a:picLocks noChangeAspect="1"/>
          </p:cNvPicPr>
          <p:nvPr>
            <p:custDataLst>
              <p:tags r:id="rId2"/>
            </p:custDataLst>
          </p:nvPr>
        </p:nvPicPr>
        <p:blipFill>
          <a:blip r:embed="rId6"/>
          <a:stretch>
            <a:fillRect/>
          </a:stretch>
        </p:blipFill>
        <p:spPr>
          <a:xfrm>
            <a:off x="5360399" y="2492896"/>
            <a:ext cx="3082613" cy="1796574"/>
          </a:xfrm>
          <a:prstGeom prst="rect">
            <a:avLst/>
          </a:prstGeom>
        </p:spPr>
      </p:pic>
      <p:cxnSp>
        <p:nvCxnSpPr>
          <p:cNvPr id="75" name="Straight Connector 74">
            <a:extLst>
              <a:ext uri="{FF2B5EF4-FFF2-40B4-BE49-F238E27FC236}">
                <a16:creationId xmlns:a16="http://schemas.microsoft.com/office/drawing/2014/main" id="{AD973FE6-C3E9-4817-9B9E-3F357A8DE22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86842" y="1499178"/>
            <a:ext cx="649518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7"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37" name="Image 36">
            <a:extLst>
              <a:ext uri="{FF2B5EF4-FFF2-40B4-BE49-F238E27FC236}">
                <a16:creationId xmlns:a16="http://schemas.microsoft.com/office/drawing/2014/main" id="{AEE6CC69-9912-5641-9D9B-BE22E26E7E7E}"/>
              </a:ext>
            </a:extLst>
          </p:cNvPr>
          <p:cNvPicPr>
            <a:picLocks noChangeAspect="1"/>
          </p:cNvPicPr>
          <p:nvPr>
            <p:custDataLst>
              <p:tags r:id="rId3"/>
            </p:custDataLst>
          </p:nvPr>
        </p:nvPicPr>
        <p:blipFill>
          <a:blip r:embed="rId7"/>
          <a:stretch>
            <a:fillRect/>
          </a:stretch>
        </p:blipFill>
        <p:spPr>
          <a:xfrm>
            <a:off x="5360399" y="4946903"/>
            <a:ext cx="3092838" cy="930369"/>
          </a:xfrm>
          <a:prstGeom prst="rect">
            <a:avLst/>
          </a:prstGeom>
        </p:spPr>
      </p:pic>
      <p:graphicFrame>
        <p:nvGraphicFramePr>
          <p:cNvPr id="6" name="Espace réservé du contenu 5"/>
          <p:cNvGraphicFramePr>
            <a:graphicFrameLocks noGrp="1"/>
          </p:cNvGraphicFramePr>
          <p:nvPr>
            <p:ph idx="1"/>
            <p:custDataLst>
              <p:tags r:id="rId4"/>
            </p:custDataLst>
            <p:extLst>
              <p:ext uri="{D42A27DB-BD31-4B8C-83A1-F6EECF244321}">
                <p14:modId xmlns:p14="http://schemas.microsoft.com/office/powerpoint/2010/main" val="3303063608"/>
              </p:ext>
            </p:extLst>
          </p:nvPr>
        </p:nvGraphicFramePr>
        <p:xfrm>
          <a:off x="2113893" y="1736600"/>
          <a:ext cx="2951166" cy="49881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0275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3"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204" name="Straight Connector 203">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5" name="Straight Connector 204">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6" name="Straight Connector 205">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7" name="Straight Connector 206">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8" name="Straight Connector 207">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9" name="Straight Connector 208">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0" name="Straight Connector 209">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1" name="Straight Connector 210">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2" name="Straight Connector 211">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3" name="Straight Connector 212">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4" name="Straight Connector 213">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5" name="Straight Connector 214">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6" name="Straight Connector 215">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7" name="Straight Connector 216">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8" name="Straight Connector 217">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9" name="Straight Connector 218">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0" name="Straight Connector 219">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1" name="Straight Connector 220">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2" name="Straight Connector 221">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3" name="Straight Connector 222">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4" name="Straight Connector 223">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5" name="Straight Connector 224">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6" name="Straight Connector 225">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7" name="Straight Connector 226">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8" name="Straight Connector 227">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9" name="Straight Connector 228">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0" name="Straight Connector 229">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a:off x="473202" y="1362456"/>
            <a:ext cx="4744569" cy="1963901"/>
          </a:xfrm>
        </p:spPr>
        <p:txBody>
          <a:bodyPr anchor="t">
            <a:normAutofit/>
          </a:bodyPr>
          <a:lstStyle/>
          <a:p>
            <a:pPr algn="l"/>
            <a:r>
              <a:rPr lang="fr-FR" sz="4200" b="1"/>
              <a:t>Participation</a:t>
            </a:r>
          </a:p>
        </p:txBody>
      </p:sp>
      <p:cxnSp>
        <p:nvCxnSpPr>
          <p:cNvPr id="232" name="Straight Connector 231">
            <a:extLst>
              <a:ext uri="{FF2B5EF4-FFF2-40B4-BE49-F238E27FC236}">
                <a16:creationId xmlns:a16="http://schemas.microsoft.com/office/drawing/2014/main" id="{42C7601F-B2A3-467B-846E-89A95FB6F12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5600" y="1141470"/>
            <a:ext cx="4609533"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6EB43710-D8B4-2041-8D7E-06F3927D0E45}"/>
              </a:ext>
            </a:extLst>
          </p:cNvPr>
          <p:cNvPicPr>
            <a:picLocks noChangeAspect="1"/>
          </p:cNvPicPr>
          <p:nvPr/>
        </p:nvPicPr>
        <p:blipFill>
          <a:blip r:embed="rId5"/>
          <a:stretch>
            <a:fillRect/>
          </a:stretch>
        </p:blipFill>
        <p:spPr>
          <a:xfrm>
            <a:off x="5306649" y="1141470"/>
            <a:ext cx="3200153" cy="3151626"/>
          </a:xfrm>
          <a:prstGeom prst="rect">
            <a:avLst/>
          </a:prstGeom>
        </p:spPr>
      </p:pic>
      <p:sp>
        <p:nvSpPr>
          <p:cNvPr id="234" name="Rectangle 233">
            <a:extLst>
              <a:ext uri="{FF2B5EF4-FFF2-40B4-BE49-F238E27FC236}">
                <a16:creationId xmlns:a16="http://schemas.microsoft.com/office/drawing/2014/main" id="{D5E12656-FAB0-47CD-88F3-754AF4D298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96" y="3565194"/>
            <a:ext cx="5111106"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Image 34">
            <a:extLst>
              <a:ext uri="{FF2B5EF4-FFF2-40B4-BE49-F238E27FC236}">
                <a16:creationId xmlns:a16="http://schemas.microsoft.com/office/drawing/2014/main" id="{4AE5E7DF-57E7-2F4E-AC2D-80D44C11E9B1}"/>
              </a:ext>
            </a:extLst>
          </p:cNvPr>
          <p:cNvPicPr>
            <a:picLocks noChangeAspect="1"/>
          </p:cNvPicPr>
          <p:nvPr>
            <p:custDataLst>
              <p:tags r:id="rId2"/>
            </p:custDataLst>
          </p:nvPr>
        </p:nvPicPr>
        <p:blipFill>
          <a:blip r:embed="rId6"/>
          <a:stretch>
            <a:fillRect/>
          </a:stretch>
        </p:blipFill>
        <p:spPr>
          <a:xfrm>
            <a:off x="5304490" y="4422717"/>
            <a:ext cx="3200153" cy="2102627"/>
          </a:xfrm>
          <a:prstGeom prst="rect">
            <a:avLst/>
          </a:prstGeom>
        </p:spPr>
      </p:pic>
      <p:sp>
        <p:nvSpPr>
          <p:cNvPr id="236"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aphicFrame>
        <p:nvGraphicFramePr>
          <p:cNvPr id="6" name="Espace réservé du contenu 5"/>
          <p:cNvGraphicFramePr>
            <a:graphicFrameLocks noGrp="1"/>
          </p:cNvGraphicFramePr>
          <p:nvPr>
            <p:ph idx="1"/>
            <p:custDataLst>
              <p:tags r:id="rId3"/>
            </p:custDataLst>
            <p:extLst>
              <p:ext uri="{D42A27DB-BD31-4B8C-83A1-F6EECF244321}">
                <p14:modId xmlns:p14="http://schemas.microsoft.com/office/powerpoint/2010/main" val="3523176628"/>
              </p:ext>
            </p:extLst>
          </p:nvPr>
        </p:nvGraphicFramePr>
        <p:xfrm>
          <a:off x="110988" y="2370628"/>
          <a:ext cx="5002299" cy="41616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70576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73" name="Straight Connector 72">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1" name="Straight Connector 80">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2" name="Straight Connector 81">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7" name="Straight Connector 86">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8" name="Straight Connector 87">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89" name="Straight Connector 88">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7" name="Straight Connector 96">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8" name="Straight Connector 97">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9" name="Straight Connector 98">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a:off x="473202" y="1362456"/>
            <a:ext cx="4728344" cy="1963901"/>
          </a:xfrm>
        </p:spPr>
        <p:txBody>
          <a:bodyPr anchor="t">
            <a:normAutofit/>
          </a:bodyPr>
          <a:lstStyle/>
          <a:p>
            <a:pPr algn="l"/>
            <a:r>
              <a:rPr lang="fr-FR" sz="4200" b="1"/>
              <a:t>Promotion</a:t>
            </a:r>
          </a:p>
        </p:txBody>
      </p:sp>
      <p:cxnSp>
        <p:nvCxnSpPr>
          <p:cNvPr id="101" name="Straight Connector 100">
            <a:extLst>
              <a:ext uri="{FF2B5EF4-FFF2-40B4-BE49-F238E27FC236}">
                <a16:creationId xmlns:a16="http://schemas.microsoft.com/office/drawing/2014/main" id="{9801DE10-2E2E-40B0-8C56-9812070722F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5600" y="1141470"/>
            <a:ext cx="461594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2740E517-4C89-4472-A916-C309026C6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96" y="3565194"/>
            <a:ext cx="5111106"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8D1078C4-778C-B041-B025-32FE4BF46A89}"/>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2278" r="1" b="1"/>
          <a:stretch/>
        </p:blipFill>
        <p:spPr>
          <a:xfrm>
            <a:off x="5306649" y="1141470"/>
            <a:ext cx="3200153" cy="5592470"/>
          </a:xfrm>
          <a:prstGeom prst="rect">
            <a:avLst/>
          </a:prstGeom>
        </p:spPr>
      </p:pic>
      <p:sp>
        <p:nvSpPr>
          <p:cNvPr id="105"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235991893"/>
              </p:ext>
            </p:extLst>
          </p:nvPr>
        </p:nvGraphicFramePr>
        <p:xfrm>
          <a:off x="225851" y="2121353"/>
          <a:ext cx="4816452" cy="46033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119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42" name="Straight Connector 141">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Straight Connector 142">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4" name="Straight Connector 143">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5" name="Straight Connector 144">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6" name="Straight Connector 145">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7" name="Straight Connector 146">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8" name="Straight Connector 147">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9" name="Straight Connector 148">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0" name="Straight Connector 149">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1" name="Straight Connector 150">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2" name="Straight Connector 151">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3" name="Straight Connector 152">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4" name="Straight Connector 153">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5" name="Straight Connector 154">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6" name="Straight Connector 155">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7" name="Straight Connector 156">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8" name="Straight Connector 157">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9" name="Straight Connector 158">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0" name="Straight Connector 159">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1" name="Straight Connector 160">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2" name="Straight Connector 161">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3" name="Straight Connector 162">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4" name="Straight Connector 163">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5" name="Straight Connector 164">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6" name="Straight Connector 165">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7" name="Straight Connector 166">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8" name="Straight Connector 167">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a:off x="473202" y="1362456"/>
            <a:ext cx="4728344" cy="1963901"/>
          </a:xfrm>
        </p:spPr>
        <p:txBody>
          <a:bodyPr anchor="t">
            <a:normAutofit/>
          </a:bodyPr>
          <a:lstStyle/>
          <a:p>
            <a:pPr algn="l"/>
            <a:r>
              <a:rPr lang="fr-FR" sz="4200" b="1"/>
              <a:t>Gestion</a:t>
            </a:r>
          </a:p>
        </p:txBody>
      </p:sp>
      <p:cxnSp>
        <p:nvCxnSpPr>
          <p:cNvPr id="170" name="Straight Connector 169">
            <a:extLst>
              <a:ext uri="{FF2B5EF4-FFF2-40B4-BE49-F238E27FC236}">
                <a16:creationId xmlns:a16="http://schemas.microsoft.com/office/drawing/2014/main" id="{9801DE10-2E2E-40B0-8C56-9812070722F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5600" y="1141470"/>
            <a:ext cx="461594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2740E517-4C89-4472-A916-C309026C6E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96" y="3565194"/>
            <a:ext cx="5111106"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aphicFrame>
        <p:nvGraphicFramePr>
          <p:cNvPr id="6" name="Espace réservé du contenu 5"/>
          <p:cNvGraphicFramePr>
            <a:graphicFrameLocks noGrp="1"/>
          </p:cNvGraphicFramePr>
          <p:nvPr>
            <p:ph idx="1"/>
            <p:custDataLst>
              <p:tags r:id="rId2"/>
            </p:custDataLst>
            <p:extLst>
              <p:ext uri="{D42A27DB-BD31-4B8C-83A1-F6EECF244321}">
                <p14:modId xmlns:p14="http://schemas.microsoft.com/office/powerpoint/2010/main" val="1632366319"/>
              </p:ext>
            </p:extLst>
          </p:nvPr>
        </p:nvGraphicFramePr>
        <p:xfrm>
          <a:off x="128153" y="2149642"/>
          <a:ext cx="5140137" cy="44724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 8">
            <a:extLst>
              <a:ext uri="{FF2B5EF4-FFF2-40B4-BE49-F238E27FC236}">
                <a16:creationId xmlns:a16="http://schemas.microsoft.com/office/drawing/2014/main" id="{C5976A4E-611C-284D-B5FD-0C86CD284F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2466" y="1141470"/>
            <a:ext cx="3055795" cy="5383872"/>
          </a:xfrm>
          <a:prstGeom prst="rect">
            <a:avLst/>
          </a:prstGeom>
        </p:spPr>
      </p:pic>
    </p:spTree>
    <p:extLst>
      <p:ext uri="{BB962C8B-B14F-4D97-AF65-F5344CB8AC3E}">
        <p14:creationId xmlns:p14="http://schemas.microsoft.com/office/powerpoint/2010/main" val="185997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2"/>
            <a:ext cx="9141713"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1"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202" name="Straight Connector 201">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3" name="Straight Connector 202">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4" name="Straight Connector 203">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5" name="Straight Connector 204">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6" name="Straight Connector 205">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7" name="Straight Connector 206">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8" name="Straight Connector 207">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9" name="Straight Connector 208">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0" name="Straight Connector 209">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1" name="Straight Connector 210">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2" name="Straight Connector 211">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3" name="Straight Connector 212">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4" name="Straight Connector 213">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5" name="Straight Connector 214">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6" name="Straight Connector 215">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7" name="Straight Connector 216">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8" name="Straight Connector 217">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9" name="Straight Connector 218">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0" name="Straight Connector 219">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1" name="Straight Connector 220">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2" name="Straight Connector 221">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3" name="Straight Connector 222">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4" name="Straight Connector 223">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6" name="Straight Connector 224">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7" name="Straight Connector 225">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8" name="Straight Connector 226">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9" name="Straight Connector 227">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a:off x="473202" y="1362456"/>
            <a:ext cx="4746036" cy="1963901"/>
          </a:xfrm>
        </p:spPr>
        <p:txBody>
          <a:bodyPr anchor="t">
            <a:normAutofit/>
          </a:bodyPr>
          <a:lstStyle/>
          <a:p>
            <a:pPr algn="l"/>
            <a:r>
              <a:rPr lang="fr-FR" sz="4200" b="1"/>
              <a:t>Gestion</a:t>
            </a:r>
            <a:endParaRPr lang="fr-FR" sz="4200"/>
          </a:p>
        </p:txBody>
      </p:sp>
      <p:cxnSp>
        <p:nvCxnSpPr>
          <p:cNvPr id="230" name="Straight Connector 229">
            <a:extLst>
              <a:ext uri="{FF2B5EF4-FFF2-40B4-BE49-F238E27FC236}">
                <a16:creationId xmlns:a16="http://schemas.microsoft.com/office/drawing/2014/main" id="{A5B65D9F-F863-4028-8EB8-49956DE0121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5600" y="1141470"/>
            <a:ext cx="4606520"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ABE09E86-54A2-5B4C-91E6-D7409395E5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92" r="4" b="4"/>
          <a:stretch/>
        </p:blipFill>
        <p:spPr>
          <a:xfrm>
            <a:off x="5643961" y="3161316"/>
            <a:ext cx="2742631" cy="1707844"/>
          </a:xfrm>
          <a:prstGeom prst="rect">
            <a:avLst/>
          </a:prstGeom>
        </p:spPr>
      </p:pic>
      <p:sp>
        <p:nvSpPr>
          <p:cNvPr id="240" name="Rectangle 231">
            <a:extLst>
              <a:ext uri="{FF2B5EF4-FFF2-40B4-BE49-F238E27FC236}">
                <a16:creationId xmlns:a16="http://schemas.microsoft.com/office/drawing/2014/main" id="{C42716C4-D39F-432B-9D93-ACAA6B080B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42" y="3565331"/>
            <a:ext cx="5116612" cy="316847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Image 33">
            <a:extLst>
              <a:ext uri="{FF2B5EF4-FFF2-40B4-BE49-F238E27FC236}">
                <a16:creationId xmlns:a16="http://schemas.microsoft.com/office/drawing/2014/main" id="{CF64AD42-69CE-4040-93AB-780C4C28C4A2}"/>
              </a:ext>
            </a:extLst>
          </p:cNvPr>
          <p:cNvPicPr>
            <a:picLocks noChangeAspect="1"/>
          </p:cNvPicPr>
          <p:nvPr>
            <p:custDataLst>
              <p:tags r:id="rId2"/>
            </p:custDataLst>
          </p:nvPr>
        </p:nvPicPr>
        <p:blipFill rotWithShape="1">
          <a:blip r:embed="rId7"/>
          <a:srcRect t="23196" r="2" b="11133"/>
          <a:stretch/>
        </p:blipFill>
        <p:spPr>
          <a:xfrm>
            <a:off x="5643961" y="5155651"/>
            <a:ext cx="2771577" cy="1513709"/>
          </a:xfrm>
          <a:prstGeom prst="rect">
            <a:avLst/>
          </a:prstGeom>
        </p:spPr>
      </p:pic>
      <p:sp>
        <p:nvSpPr>
          <p:cNvPr id="234"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aphicFrame>
        <p:nvGraphicFramePr>
          <p:cNvPr id="6" name="Espace réservé du contenu 5"/>
          <p:cNvGraphicFramePr>
            <a:graphicFrameLocks noGrp="1"/>
          </p:cNvGraphicFramePr>
          <p:nvPr>
            <p:ph idx="1"/>
            <p:custDataLst>
              <p:tags r:id="rId3"/>
            </p:custDataLst>
            <p:extLst>
              <p:ext uri="{D42A27DB-BD31-4B8C-83A1-F6EECF244321}">
                <p14:modId xmlns:p14="http://schemas.microsoft.com/office/powerpoint/2010/main" val="244496329"/>
              </p:ext>
            </p:extLst>
          </p:nvPr>
        </p:nvGraphicFramePr>
        <p:xfrm>
          <a:off x="235165" y="2309034"/>
          <a:ext cx="4815124" cy="42163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Image 7">
            <a:extLst>
              <a:ext uri="{FF2B5EF4-FFF2-40B4-BE49-F238E27FC236}">
                <a16:creationId xmlns:a16="http://schemas.microsoft.com/office/drawing/2014/main" id="{A589384F-9DF3-AE41-84A4-8C3841476C35}"/>
              </a:ext>
            </a:extLst>
          </p:cNvPr>
          <p:cNvPicPr>
            <a:picLocks noChangeAspect="1"/>
          </p:cNvPicPr>
          <p:nvPr/>
        </p:nvPicPr>
        <p:blipFill>
          <a:blip r:embed="rId13"/>
          <a:stretch>
            <a:fillRect/>
          </a:stretch>
        </p:blipFill>
        <p:spPr>
          <a:xfrm>
            <a:off x="5643957" y="1484784"/>
            <a:ext cx="2742631" cy="1418652"/>
          </a:xfrm>
          <a:prstGeom prst="rect">
            <a:avLst/>
          </a:prstGeom>
        </p:spPr>
      </p:pic>
    </p:spTree>
    <p:extLst>
      <p:ext uri="{BB962C8B-B14F-4D97-AF65-F5344CB8AC3E}">
        <p14:creationId xmlns:p14="http://schemas.microsoft.com/office/powerpoint/2010/main" val="37493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 name="Background Fill">
            <a:extLst>
              <a:ext uri="{FF2B5EF4-FFF2-40B4-BE49-F238E27FC236}">
                <a16:creationId xmlns:a16="http://schemas.microsoft.com/office/drawing/2014/main" id="{3C915414-2809-4735-A560-0D5FE6670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90"/>
            <a:ext cx="9141714"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7" name="Grid">
            <a:extLst>
              <a:ext uri="{FF2B5EF4-FFF2-40B4-BE49-F238E27FC236}">
                <a16:creationId xmlns:a16="http://schemas.microsoft.com/office/drawing/2014/main" id="{24413201-85BF-4680-A7D4-10CDBD0356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82" name="Straight Connector 181">
              <a:extLst>
                <a:ext uri="{FF2B5EF4-FFF2-40B4-BE49-F238E27FC236}">
                  <a16:creationId xmlns:a16="http://schemas.microsoft.com/office/drawing/2014/main" id="{1F819D8C-C8E5-4336-9882-79FBF6555189}"/>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3" name="Straight Connector 182">
              <a:extLst>
                <a:ext uri="{FF2B5EF4-FFF2-40B4-BE49-F238E27FC236}">
                  <a16:creationId xmlns:a16="http://schemas.microsoft.com/office/drawing/2014/main" id="{7D732480-09E4-401A-B2D9-E6C662FBCA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4" name="Straight Connector 183">
              <a:extLst>
                <a:ext uri="{FF2B5EF4-FFF2-40B4-BE49-F238E27FC236}">
                  <a16:creationId xmlns:a16="http://schemas.microsoft.com/office/drawing/2014/main" id="{87D8355C-E417-4D36-91FF-2CC1E1FE9FF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5" name="Straight Connector 184">
              <a:extLst>
                <a:ext uri="{FF2B5EF4-FFF2-40B4-BE49-F238E27FC236}">
                  <a16:creationId xmlns:a16="http://schemas.microsoft.com/office/drawing/2014/main" id="{6ADF7267-EAAE-43CE-ACEF-608328FB178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6" name="Straight Connector 185">
              <a:extLst>
                <a:ext uri="{FF2B5EF4-FFF2-40B4-BE49-F238E27FC236}">
                  <a16:creationId xmlns:a16="http://schemas.microsoft.com/office/drawing/2014/main" id="{54C901E2-0CDB-4316-B262-3B9E68F3350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7" name="Straight Connector 186">
              <a:extLst>
                <a:ext uri="{FF2B5EF4-FFF2-40B4-BE49-F238E27FC236}">
                  <a16:creationId xmlns:a16="http://schemas.microsoft.com/office/drawing/2014/main" id="{D8F6D31A-084C-4F10-9A8F-A9645DFB71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E38E09F0-F130-45B5-B0AF-7EF3F0172AD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569330E2-17DA-4F0D-B377-6E4499C79A1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3192707-5744-4C77-8CD6-D682F908009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1" name="Straight Connector 190">
              <a:extLst>
                <a:ext uri="{FF2B5EF4-FFF2-40B4-BE49-F238E27FC236}">
                  <a16:creationId xmlns:a16="http://schemas.microsoft.com/office/drawing/2014/main" id="{E367A44A-5DD0-43B5-B6DB-1CA3BC5AF0B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2" name="Straight Connector 191">
              <a:extLst>
                <a:ext uri="{FF2B5EF4-FFF2-40B4-BE49-F238E27FC236}">
                  <a16:creationId xmlns:a16="http://schemas.microsoft.com/office/drawing/2014/main" id="{280809D1-164B-4A0C-84BB-2AC46F3BDE5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3" name="Straight Connector 192">
              <a:extLst>
                <a:ext uri="{FF2B5EF4-FFF2-40B4-BE49-F238E27FC236}">
                  <a16:creationId xmlns:a16="http://schemas.microsoft.com/office/drawing/2014/main" id="{E379EC94-3698-4695-8CE7-61DBDF5EE65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4" name="Straight Connector 193">
              <a:extLst>
                <a:ext uri="{FF2B5EF4-FFF2-40B4-BE49-F238E27FC236}">
                  <a16:creationId xmlns:a16="http://schemas.microsoft.com/office/drawing/2014/main" id="{8755B95C-6A71-4D4F-8F48-B21F893E6FB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5" name="Straight Connector 194">
              <a:extLst>
                <a:ext uri="{FF2B5EF4-FFF2-40B4-BE49-F238E27FC236}">
                  <a16:creationId xmlns:a16="http://schemas.microsoft.com/office/drawing/2014/main" id="{6099C53A-E394-462E-BF63-1639A8E2831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6" name="Straight Connector 195">
              <a:extLst>
                <a:ext uri="{FF2B5EF4-FFF2-40B4-BE49-F238E27FC236}">
                  <a16:creationId xmlns:a16="http://schemas.microsoft.com/office/drawing/2014/main" id="{9AC427FF-C3BE-45A0-9FB1-A6A4C8C4CD8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7" name="Straight Connector 196">
              <a:extLst>
                <a:ext uri="{FF2B5EF4-FFF2-40B4-BE49-F238E27FC236}">
                  <a16:creationId xmlns:a16="http://schemas.microsoft.com/office/drawing/2014/main" id="{2B15D91A-BF52-4704-8F6B-A7C47461819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8" name="Straight Connector 197">
              <a:extLst>
                <a:ext uri="{FF2B5EF4-FFF2-40B4-BE49-F238E27FC236}">
                  <a16:creationId xmlns:a16="http://schemas.microsoft.com/office/drawing/2014/main" id="{1D9241FD-0E0D-409B-A2AF-8F06ACB7577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9" name="Straight Connector 198">
              <a:extLst>
                <a:ext uri="{FF2B5EF4-FFF2-40B4-BE49-F238E27FC236}">
                  <a16:creationId xmlns:a16="http://schemas.microsoft.com/office/drawing/2014/main" id="{F8B3D884-11F6-4FF3-82C2-1C2311451C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0" name="Straight Connector 199">
              <a:extLst>
                <a:ext uri="{FF2B5EF4-FFF2-40B4-BE49-F238E27FC236}">
                  <a16:creationId xmlns:a16="http://schemas.microsoft.com/office/drawing/2014/main" id="{A15AB342-981A-44B4-846D-B0B2394ACF0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1" name="Straight Connector 200">
              <a:extLst>
                <a:ext uri="{FF2B5EF4-FFF2-40B4-BE49-F238E27FC236}">
                  <a16:creationId xmlns:a16="http://schemas.microsoft.com/office/drawing/2014/main" id="{872C80E7-0A00-4063-BEE2-6B6B446A4A7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2" name="Straight Connector 201">
              <a:extLst>
                <a:ext uri="{FF2B5EF4-FFF2-40B4-BE49-F238E27FC236}">
                  <a16:creationId xmlns:a16="http://schemas.microsoft.com/office/drawing/2014/main" id="{CDDFAF9B-F940-4E8C-905E-31851E6E716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3" name="Straight Connector 202">
              <a:extLst>
                <a:ext uri="{FF2B5EF4-FFF2-40B4-BE49-F238E27FC236}">
                  <a16:creationId xmlns:a16="http://schemas.microsoft.com/office/drawing/2014/main" id="{DE75405B-4987-4ED0-838B-B550E11C50A7}"/>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4" name="Straight Connector 203">
              <a:extLst>
                <a:ext uri="{FF2B5EF4-FFF2-40B4-BE49-F238E27FC236}">
                  <a16:creationId xmlns:a16="http://schemas.microsoft.com/office/drawing/2014/main" id="{2D23C412-06C7-4364-B5C1-6492A9D36BCD}"/>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5" name="Straight Connector 204">
              <a:extLst>
                <a:ext uri="{FF2B5EF4-FFF2-40B4-BE49-F238E27FC236}">
                  <a16:creationId xmlns:a16="http://schemas.microsoft.com/office/drawing/2014/main" id="{3E558B2C-BA31-4EF6-AA51-34C38C4FAC1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6" name="Straight Connector 205">
              <a:extLst>
                <a:ext uri="{FF2B5EF4-FFF2-40B4-BE49-F238E27FC236}">
                  <a16:creationId xmlns:a16="http://schemas.microsoft.com/office/drawing/2014/main" id="{49BF6B7B-33CA-48B1-A1DC-E4917FB89D9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7" name="Straight Connector 206">
              <a:extLst>
                <a:ext uri="{FF2B5EF4-FFF2-40B4-BE49-F238E27FC236}">
                  <a16:creationId xmlns:a16="http://schemas.microsoft.com/office/drawing/2014/main" id="{B91E8E40-9C42-4E16-980F-D9B38872F3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8" name="Straight Connector 207">
              <a:extLst>
                <a:ext uri="{FF2B5EF4-FFF2-40B4-BE49-F238E27FC236}">
                  <a16:creationId xmlns:a16="http://schemas.microsoft.com/office/drawing/2014/main" id="{6B7E3690-D803-4CC7-BA93-B51ACF040FB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re 1"/>
          <p:cNvSpPr>
            <a:spLocks noGrp="1"/>
          </p:cNvSpPr>
          <p:nvPr>
            <p:ph type="title"/>
            <p:custDataLst>
              <p:tags r:id="rId1"/>
            </p:custDataLst>
          </p:nvPr>
        </p:nvSpPr>
        <p:spPr>
          <a:xfrm>
            <a:off x="473202" y="1362456"/>
            <a:ext cx="4727874" cy="1963901"/>
          </a:xfrm>
        </p:spPr>
        <p:txBody>
          <a:bodyPr anchor="t">
            <a:normAutofit/>
          </a:bodyPr>
          <a:lstStyle/>
          <a:p>
            <a:pPr algn="l"/>
            <a:r>
              <a:rPr lang="fr-FR" sz="4200" b="1" dirty="0"/>
              <a:t>Prochaines étapes</a:t>
            </a:r>
            <a:endParaRPr lang="fr-FR" sz="4200" dirty="0"/>
          </a:p>
        </p:txBody>
      </p:sp>
      <p:cxnSp>
        <p:nvCxnSpPr>
          <p:cNvPr id="218" name="Straight Connector 209">
            <a:extLst>
              <a:ext uri="{FF2B5EF4-FFF2-40B4-BE49-F238E27FC236}">
                <a16:creationId xmlns:a16="http://schemas.microsoft.com/office/drawing/2014/main" id="{A5B65D9F-F863-4028-8EB8-49956DE0121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5600" y="1141470"/>
            <a:ext cx="4609335"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9" name="Rectangle 211">
            <a:extLst>
              <a:ext uri="{FF2B5EF4-FFF2-40B4-BE49-F238E27FC236}">
                <a16:creationId xmlns:a16="http://schemas.microsoft.com/office/drawing/2014/main" id="{F73C1848-04C5-434E-BE30-7542391C5B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96" y="3565194"/>
            <a:ext cx="5111106"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olor">
            <a:extLst>
              <a:ext uri="{FF2B5EF4-FFF2-40B4-BE49-F238E27FC236}">
                <a16:creationId xmlns:a16="http://schemas.microsoft.com/office/drawing/2014/main" id="{D665D759-2DF8-4D47-8386-4BA28901A7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778" y="147451"/>
            <a:ext cx="51435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aphicFrame>
        <p:nvGraphicFramePr>
          <p:cNvPr id="221" name="Espace réservé du contenu 5">
            <a:extLst>
              <a:ext uri="{FF2B5EF4-FFF2-40B4-BE49-F238E27FC236}">
                <a16:creationId xmlns:a16="http://schemas.microsoft.com/office/drawing/2014/main" id="{FAE446F7-41E5-4D41-83E2-CBD35FDDF27C}"/>
              </a:ext>
            </a:extLst>
          </p:cNvPr>
          <p:cNvGraphicFramePr/>
          <p:nvPr>
            <p:extLst>
              <p:ext uri="{D42A27DB-BD31-4B8C-83A1-F6EECF244321}">
                <p14:modId xmlns:p14="http://schemas.microsoft.com/office/powerpoint/2010/main" val="793138323"/>
              </p:ext>
            </p:extLst>
          </p:nvPr>
        </p:nvGraphicFramePr>
        <p:xfrm>
          <a:off x="110988" y="2060850"/>
          <a:ext cx="5138465" cy="4229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a:extLst>
              <a:ext uri="{FF2B5EF4-FFF2-40B4-BE49-F238E27FC236}">
                <a16:creationId xmlns:a16="http://schemas.microsoft.com/office/drawing/2014/main" id="{39EB850E-4ED8-084C-A8E0-7708526F94FA}"/>
              </a:ext>
            </a:extLst>
          </p:cNvPr>
          <p:cNvPicPr>
            <a:picLocks noChangeAspect="1"/>
          </p:cNvPicPr>
          <p:nvPr/>
        </p:nvPicPr>
        <p:blipFill>
          <a:blip r:embed="rId8"/>
          <a:stretch>
            <a:fillRect/>
          </a:stretch>
        </p:blipFill>
        <p:spPr>
          <a:xfrm>
            <a:off x="5373629" y="3068960"/>
            <a:ext cx="3032815" cy="1714136"/>
          </a:xfrm>
          <a:prstGeom prst="rect">
            <a:avLst/>
          </a:prstGeom>
        </p:spPr>
      </p:pic>
      <p:pic>
        <p:nvPicPr>
          <p:cNvPr id="6" name="Image 5">
            <a:extLst>
              <a:ext uri="{FF2B5EF4-FFF2-40B4-BE49-F238E27FC236}">
                <a16:creationId xmlns:a16="http://schemas.microsoft.com/office/drawing/2014/main" id="{35C37F0B-78A9-AD45-82D0-3FF354312F4E}"/>
              </a:ext>
            </a:extLst>
          </p:cNvPr>
          <p:cNvPicPr>
            <a:picLocks noChangeAspect="1"/>
          </p:cNvPicPr>
          <p:nvPr/>
        </p:nvPicPr>
        <p:blipFill>
          <a:blip r:embed="rId9"/>
          <a:stretch>
            <a:fillRect/>
          </a:stretch>
        </p:blipFill>
        <p:spPr>
          <a:xfrm>
            <a:off x="5385059" y="1407181"/>
            <a:ext cx="2997291" cy="1589771"/>
          </a:xfrm>
          <a:prstGeom prst="rect">
            <a:avLst/>
          </a:prstGeom>
        </p:spPr>
      </p:pic>
      <p:pic>
        <p:nvPicPr>
          <p:cNvPr id="8" name="Image 7">
            <a:extLst>
              <a:ext uri="{FF2B5EF4-FFF2-40B4-BE49-F238E27FC236}">
                <a16:creationId xmlns:a16="http://schemas.microsoft.com/office/drawing/2014/main" id="{70E342DA-1D39-CB4B-9272-E03AFC368515}"/>
              </a:ext>
            </a:extLst>
          </p:cNvPr>
          <p:cNvPicPr>
            <a:picLocks noChangeAspect="1"/>
          </p:cNvPicPr>
          <p:nvPr/>
        </p:nvPicPr>
        <p:blipFill>
          <a:blip r:embed="rId10"/>
          <a:stretch>
            <a:fillRect/>
          </a:stretch>
        </p:blipFill>
        <p:spPr>
          <a:xfrm>
            <a:off x="5389148" y="4849512"/>
            <a:ext cx="3004589" cy="1819848"/>
          </a:xfrm>
          <a:prstGeom prst="rect">
            <a:avLst/>
          </a:prstGeom>
        </p:spPr>
      </p:pic>
    </p:spTree>
    <p:extLst>
      <p:ext uri="{BB962C8B-B14F-4D97-AF65-F5344CB8AC3E}">
        <p14:creationId xmlns:p14="http://schemas.microsoft.com/office/powerpoint/2010/main" val="100073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A9F529C3-C941-49FD-8C67-82F134F64B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0586029-32A0-47E5-9AEC-AE3ABA6B9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367198D1-0674-924F-832C-DBE83C4D0EFA}"/>
              </a:ext>
            </a:extLst>
          </p:cNvPr>
          <p:cNvPicPr>
            <a:picLocks noChangeAspect="1"/>
          </p:cNvPicPr>
          <p:nvPr>
            <p:custDataLst>
              <p:tags r:id="rId1"/>
            </p:custDataLst>
          </p:nvPr>
        </p:nvPicPr>
        <p:blipFill>
          <a:blip r:embed="rId3"/>
          <a:stretch>
            <a:fillRect/>
          </a:stretch>
        </p:blipFill>
        <p:spPr>
          <a:xfrm>
            <a:off x="482600" y="2813488"/>
            <a:ext cx="3971037" cy="1231021"/>
          </a:xfrm>
          <a:prstGeom prst="rect">
            <a:avLst/>
          </a:prstGeom>
        </p:spPr>
      </p:pic>
      <p:cxnSp>
        <p:nvCxnSpPr>
          <p:cNvPr id="74" name="Straight Connector 73">
            <a:extLst>
              <a:ext uri="{FF2B5EF4-FFF2-40B4-BE49-F238E27FC236}">
                <a16:creationId xmlns:a16="http://schemas.microsoft.com/office/drawing/2014/main" id="{8C730EAB-A532-4295-A302-FB4B90DB9F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DA14703B-8379-E844-B4EB-1E2EAC472C9C}"/>
              </a:ext>
            </a:extLst>
          </p:cNvPr>
          <p:cNvPicPr>
            <a:picLocks noChangeAspect="1"/>
          </p:cNvPicPr>
          <p:nvPr/>
        </p:nvPicPr>
        <p:blipFill>
          <a:blip r:embed="rId4"/>
          <a:stretch>
            <a:fillRect/>
          </a:stretch>
        </p:blipFill>
        <p:spPr>
          <a:xfrm>
            <a:off x="4690362" y="1805839"/>
            <a:ext cx="3971037" cy="3246322"/>
          </a:xfrm>
          <a:prstGeom prst="rect">
            <a:avLst/>
          </a:prstGeom>
        </p:spPr>
      </p:pic>
    </p:spTree>
    <p:extLst>
      <p:ext uri="{BB962C8B-B14F-4D97-AF65-F5344CB8AC3E}">
        <p14:creationId xmlns:p14="http://schemas.microsoft.com/office/powerpoint/2010/main" val="1948567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942</Words>
  <Application>Microsoft Office PowerPoint</Application>
  <PresentationFormat>Affichage à l'écran (4:3)</PresentationFormat>
  <Paragraphs>63</Paragraphs>
  <Slides>13</Slides>
  <Notes>2</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13</vt:i4>
      </vt:variant>
    </vt:vector>
  </HeadingPairs>
  <TitlesOfParts>
    <vt:vector size="16" baseType="lpstr">
      <vt:lpstr>Arial</vt:lpstr>
      <vt:lpstr>Calibri</vt:lpstr>
      <vt:lpstr>Office Theme</vt:lpstr>
      <vt:lpstr>  Comité Chiens de chasse 7 mars 2020</vt:lpstr>
      <vt:lpstr>Ordre du jour</vt:lpstr>
      <vt:lpstr>Participation</vt:lpstr>
      <vt:lpstr>Participation</vt:lpstr>
      <vt:lpstr>Promotion</vt:lpstr>
      <vt:lpstr>Gestion</vt:lpstr>
      <vt:lpstr>Gestion</vt:lpstr>
      <vt:lpstr>Prochaines étapes</vt:lpstr>
      <vt:lpstr>Présentation PowerPoint</vt:lpstr>
      <vt:lpstr>Présentation PowerPoint</vt:lpstr>
      <vt:lpstr>Présentation PowerPoint</vt:lpstr>
      <vt:lpstr>Présentation PowerPoint</vt:lpstr>
      <vt:lpstr>Processus de consultation / FédéCP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Comité chiens de chasse 7 mars 2020</dc:title>
  <dc:creator>Robert Chartrand</dc:creator>
  <cp:lastModifiedBy>Michel Baril</cp:lastModifiedBy>
  <cp:revision>24</cp:revision>
  <dcterms:created xsi:type="dcterms:W3CDTF">2020-02-20T20:26:05Z</dcterms:created>
  <dcterms:modified xsi:type="dcterms:W3CDTF">2020-03-12T17:35:11Z</dcterms:modified>
</cp:coreProperties>
</file>